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3.xml" ContentType="application/vnd.openxmlformats-officedocument.theme+xml"/>
  <Override PartName="/ppt/slideLayouts/slideLayout64.xml" ContentType="application/vnd.openxmlformats-officedocument.presentationml.slideLayout+xml"/>
  <Override PartName="/ppt/theme/theme4.xml" ContentType="application/vnd.openxmlformats-officedocument.theme+xml"/>
  <Override PartName="/ppt/slideLayouts/slideLayout6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1" r:id="rId4"/>
    <p:sldMasterId id="2147483794" r:id="rId5"/>
    <p:sldMasterId id="2147483648" r:id="rId6"/>
    <p:sldMasterId id="2147483696" r:id="rId7"/>
    <p:sldMasterId id="2147483710" r:id="rId8"/>
  </p:sldMasterIdLst>
  <p:notesMasterIdLst>
    <p:notesMasterId r:id="rId35"/>
  </p:notesMasterIdLst>
  <p:handoutMasterIdLst>
    <p:handoutMasterId r:id="rId36"/>
  </p:handoutMasterIdLst>
  <p:sldIdLst>
    <p:sldId id="341" r:id="rId9"/>
    <p:sldId id="413" r:id="rId10"/>
    <p:sldId id="400" r:id="rId11"/>
    <p:sldId id="414" r:id="rId12"/>
    <p:sldId id="415" r:id="rId13"/>
    <p:sldId id="399" r:id="rId14"/>
    <p:sldId id="416" r:id="rId15"/>
    <p:sldId id="465" r:id="rId16"/>
    <p:sldId id="407" r:id="rId17"/>
    <p:sldId id="474" r:id="rId18"/>
    <p:sldId id="469" r:id="rId19"/>
    <p:sldId id="470" r:id="rId20"/>
    <p:sldId id="471" r:id="rId21"/>
    <p:sldId id="468" r:id="rId22"/>
    <p:sldId id="429" r:id="rId23"/>
    <p:sldId id="421" r:id="rId24"/>
    <p:sldId id="427" r:id="rId25"/>
    <p:sldId id="430" r:id="rId26"/>
    <p:sldId id="431" r:id="rId27"/>
    <p:sldId id="402" r:id="rId28"/>
    <p:sldId id="432" r:id="rId29"/>
    <p:sldId id="473" r:id="rId30"/>
    <p:sldId id="406" r:id="rId31"/>
    <p:sldId id="472" r:id="rId32"/>
    <p:sldId id="466" r:id="rId33"/>
    <p:sldId id="412" r:id="rId34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B6BED06-50BA-C3C9-2C6A-41A360266875}" name="Guadarrama, Karolin CIV USARMY HQDA DCS G-9 (USA)" initials="GKCUHDG9(" userId="Guadarrama, Karolin CIV USARMY HQDA DCS G-9 (USA)" providerId="None"/>
  <p188:author id="{DAEABC52-BCF8-CF19-7048-88A86DA71C70}" name="Mroszczyk, Robyn CIV USARMY HQDA DCS G-9 (USA)" initials="MRCUHDG9(" userId="Mroszczyk, Robyn CIV USARMY HQDA DCS G-9 (USA)" providerId="None"/>
  <p188:author id="{89F64EA0-E94A-6C76-5D19-B967E97E93C0}" name="Robyn" initials="R" userId="Robyn" providerId="None"/>
  <p188:author id="{C3BB5AC6-85FB-DD70-651F-072DD4E39D30}" name="Moynihan, Mandi" initials="MM" userId="S::Mandi.Moynihan@usaa.com::98aaf5db-a83e-4606-a626-67e66c88c9a5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andy Weatherspoon" initials="RW" lastIdx="9" clrIdx="0">
    <p:extLst>
      <p:ext uri="{19B8F6BF-5375-455C-9EA6-DF929625EA0E}">
        <p15:presenceInfo xmlns:p15="http://schemas.microsoft.com/office/powerpoint/2012/main" userId="Randy Weatherspoon" providerId="None"/>
      </p:ext>
    </p:extLst>
  </p:cmAuthor>
  <p:cmAuthor id="2" name="Casey-Macias, Catherine (CNE)" initials="CC(" lastIdx="9" clrIdx="1">
    <p:extLst>
      <p:ext uri="{19B8F6BF-5375-455C-9EA6-DF929625EA0E}">
        <p15:presenceInfo xmlns:p15="http://schemas.microsoft.com/office/powerpoint/2012/main" userId="S::Catherine.Casey-Macias@usaa.com::3d950b72-5456-4272-a83a-12fa3133bb18" providerId="AD"/>
      </p:ext>
    </p:extLst>
  </p:cmAuthor>
  <p:cmAuthor id="3" name="Alyssa Christian" initials="AC" lastIdx="7" clrIdx="2">
    <p:extLst>
      <p:ext uri="{19B8F6BF-5375-455C-9EA6-DF929625EA0E}">
        <p15:presenceInfo xmlns:p15="http://schemas.microsoft.com/office/powerpoint/2012/main" userId="Alyssa Christia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B4B4D"/>
    <a:srgbClr val="FFFFFF"/>
    <a:srgbClr val="D2232A"/>
    <a:srgbClr val="41AD49"/>
    <a:srgbClr val="EFB40F"/>
    <a:srgbClr val="23362A"/>
    <a:srgbClr val="977B3C"/>
    <a:srgbClr val="DDD9C3"/>
    <a:srgbClr val="ECE1CA"/>
    <a:srgbClr val="0040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497" autoAdjust="0"/>
    <p:restoredTop sz="90816" autoAdjust="0"/>
  </p:normalViewPr>
  <p:slideViewPr>
    <p:cSldViewPr snapToGrid="0" snapToObjects="1">
      <p:cViewPr varScale="1">
        <p:scale>
          <a:sx n="72" d="100"/>
          <a:sy n="72" d="100"/>
        </p:scale>
        <p:origin x="628" y="6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50" d="100"/>
        <a:sy n="5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88" d="100"/>
          <a:sy n="88" d="100"/>
        </p:scale>
        <p:origin x="5304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viewProps" Target="viewProps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microsoft.com/office/2018/10/relationships/authors" Target="author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notesMaster" Target="notesMasters/notesMaster1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CC6B6D1-FB7A-B941-BF41-7128C41958C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092D26-ABDE-6B4B-88D5-54E9E051A81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80C2FF-7F52-9D46-9FEF-7D10243BB17B}" type="datetimeFigureOut">
              <a:rPr lang="en-US" smtClean="0"/>
              <a:t>11/13/2023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D52443-6F3A-6246-B4C2-998FEDEDEED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33A08C-521E-5743-A9A8-EDD4523E82E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3D34FC-12C0-C94B-92B9-903E13E09FE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45229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B2C76C-582D-524B-BFE1-27F98059DCFA}" type="datetimeFigureOut">
              <a:rPr lang="en-US" smtClean="0"/>
              <a:t>11/13/2023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D7A9D3-4FD5-7346-98F4-B0A01A7CFF1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37036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D7A9D3-4FD5-7346-98F4-B0A01A7CFF10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68306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D7A9D3-4FD5-7346-98F4-B0A01A7CFF10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04424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D7A9D3-4FD5-7346-98F4-B0A01A7CFF10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45842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D7A9D3-4FD5-7346-98F4-B0A01A7CFF10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66172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tiff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tiff"/><Relationship Id="rId2" Type="http://schemas.openxmlformats.org/officeDocument/2006/relationships/image" Target="../media/image59.tiff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tiff"/><Relationship Id="rId2" Type="http://schemas.openxmlformats.org/officeDocument/2006/relationships/image" Target="../media/image61.jpe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tiff"/><Relationship Id="rId2" Type="http://schemas.openxmlformats.org/officeDocument/2006/relationships/image" Target="../media/image64.pn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tiff"/><Relationship Id="rId2" Type="http://schemas.openxmlformats.org/officeDocument/2006/relationships/image" Target="../media/image66.tiff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tiff"/><Relationship Id="rId2" Type="http://schemas.openxmlformats.org/officeDocument/2006/relationships/image" Target="../media/image70.jpe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tiff"/><Relationship Id="rId2" Type="http://schemas.openxmlformats.org/officeDocument/2006/relationships/image" Target="../media/image72.tiff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tiff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tiff"/><Relationship Id="rId2" Type="http://schemas.openxmlformats.org/officeDocument/2006/relationships/image" Target="../media/image76.jpe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tiff"/><Relationship Id="rId2" Type="http://schemas.openxmlformats.org/officeDocument/2006/relationships/image" Target="../media/image78.tiff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tiff"/><Relationship Id="rId2" Type="http://schemas.openxmlformats.org/officeDocument/2006/relationships/image" Target="../media/image81.tiff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tiff"/><Relationship Id="rId2" Type="http://schemas.openxmlformats.org/officeDocument/2006/relationships/image" Target="../media/image83.tiff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 with SFF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25614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. Title Slide Green with S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>
            <a:extLst>
              <a:ext uri="{FF2B5EF4-FFF2-40B4-BE49-F238E27FC236}">
                <a16:creationId xmlns:a16="http://schemas.microsoft.com/office/drawing/2014/main" id="{5FCE1605-35FC-9A48-BAD7-21E42B0ED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0017" y="1113925"/>
            <a:ext cx="6353783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3DCDF3DF-6158-F44C-911D-8E04C9D77F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7898" y="2639012"/>
            <a:ext cx="7825902" cy="23721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1659895-D372-7B4F-AE59-ACD1B86DF66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pPr/>
              <a:t>‹#›</a:t>
            </a:fld>
            <a:endParaRPr lang="es-MX" dirty="0"/>
          </a:p>
        </p:txBody>
      </p:sp>
      <p:pic>
        <p:nvPicPr>
          <p:cNvPr id="9" name="Picture 8" descr="A person wearing a helmet&#10;&#10;Description automatically generated">
            <a:extLst>
              <a:ext uri="{FF2B5EF4-FFF2-40B4-BE49-F238E27FC236}">
                <a16:creationId xmlns:a16="http://schemas.microsoft.com/office/drawing/2014/main" id="{D49F8378-FACC-494C-938C-C92DA905BE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867678" cy="3257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7592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. Title Slide Green with S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>
            <a:extLst>
              <a:ext uri="{FF2B5EF4-FFF2-40B4-BE49-F238E27FC236}">
                <a16:creationId xmlns:a16="http://schemas.microsoft.com/office/drawing/2014/main" id="{5FCE1605-35FC-9A48-BAD7-21E42B0ED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0017" y="1113925"/>
            <a:ext cx="6353783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3DCDF3DF-6158-F44C-911D-8E04C9D77F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7898" y="2639012"/>
            <a:ext cx="7825902" cy="23721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1659895-D372-7B4F-AE59-ACD1B86DF66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pPr/>
              <a:t>‹#›</a:t>
            </a:fld>
            <a:endParaRPr lang="es-MX" dirty="0"/>
          </a:p>
        </p:txBody>
      </p:sp>
      <p:pic>
        <p:nvPicPr>
          <p:cNvPr id="10" name="Picture 9" descr="A person standing in front of a tree&#10;&#10;Description automatically generated">
            <a:extLst>
              <a:ext uri="{FF2B5EF4-FFF2-40B4-BE49-F238E27FC236}">
                <a16:creationId xmlns:a16="http://schemas.microsoft.com/office/drawing/2014/main" id="{B89774C5-61BB-1048-9F09-9FD0B6DD80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867678" cy="3257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0355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. Title Slide Green with S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>
            <a:extLst>
              <a:ext uri="{FF2B5EF4-FFF2-40B4-BE49-F238E27FC236}">
                <a16:creationId xmlns:a16="http://schemas.microsoft.com/office/drawing/2014/main" id="{5FCE1605-35FC-9A48-BAD7-21E42B0ED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0017" y="1113925"/>
            <a:ext cx="6353783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3DCDF3DF-6158-F44C-911D-8E04C9D77F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7898" y="2639012"/>
            <a:ext cx="7825902" cy="23721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1659895-D372-7B4F-AE59-ACD1B86DF66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pPr/>
              <a:t>‹#›</a:t>
            </a:fld>
            <a:endParaRPr lang="es-MX" dirty="0"/>
          </a:p>
        </p:txBody>
      </p:sp>
      <p:pic>
        <p:nvPicPr>
          <p:cNvPr id="11" name="Picture 10" descr="A picture containing person, indoor, sitting, person&#10;&#10;Description automatically generated">
            <a:extLst>
              <a:ext uri="{FF2B5EF4-FFF2-40B4-BE49-F238E27FC236}">
                <a16:creationId xmlns:a16="http://schemas.microsoft.com/office/drawing/2014/main" id="{2FF44C66-2EE4-1440-A971-C0FF7E1E8C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867678" cy="3257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6575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. Title Slide Green with S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>
            <a:extLst>
              <a:ext uri="{FF2B5EF4-FFF2-40B4-BE49-F238E27FC236}">
                <a16:creationId xmlns:a16="http://schemas.microsoft.com/office/drawing/2014/main" id="{5FCE1605-35FC-9A48-BAD7-21E42B0ED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0017" y="1113925"/>
            <a:ext cx="6353783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3DCDF3DF-6158-F44C-911D-8E04C9D77F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7898" y="2639012"/>
            <a:ext cx="7825902" cy="23721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1659895-D372-7B4F-AE59-ACD1B86DF66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pPr/>
              <a:t>‹#›</a:t>
            </a:fld>
            <a:endParaRPr lang="es-MX" dirty="0"/>
          </a:p>
        </p:txBody>
      </p:sp>
      <p:pic>
        <p:nvPicPr>
          <p:cNvPr id="10" name="Picture 9" descr="A picture containing person, object, holding, umbrella&#10;&#10;Description automatically generated">
            <a:extLst>
              <a:ext uri="{FF2B5EF4-FFF2-40B4-BE49-F238E27FC236}">
                <a16:creationId xmlns:a16="http://schemas.microsoft.com/office/drawing/2014/main" id="{149A9E01-18A5-A348-8459-5CBF300C709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867678" cy="3257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5676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. Title Slide Green with S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>
            <a:extLst>
              <a:ext uri="{FF2B5EF4-FFF2-40B4-BE49-F238E27FC236}">
                <a16:creationId xmlns:a16="http://schemas.microsoft.com/office/drawing/2014/main" id="{5FCE1605-35FC-9A48-BAD7-21E42B0ED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0017" y="1113925"/>
            <a:ext cx="6353783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3DCDF3DF-6158-F44C-911D-8E04C9D77F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7898" y="2639012"/>
            <a:ext cx="7825902" cy="23721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1659895-D372-7B4F-AE59-ACD1B86DF66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pPr/>
              <a:t>‹#›</a:t>
            </a:fld>
            <a:endParaRPr lang="es-MX" dirty="0"/>
          </a:p>
        </p:txBody>
      </p:sp>
      <p:pic>
        <p:nvPicPr>
          <p:cNvPr id="11" name="Picture 10" descr="Two people looking at a computer&#10;&#10;Description automatically generated">
            <a:extLst>
              <a:ext uri="{FF2B5EF4-FFF2-40B4-BE49-F238E27FC236}">
                <a16:creationId xmlns:a16="http://schemas.microsoft.com/office/drawing/2014/main" id="{36440F8E-2621-6448-9DB4-63E3676ACA1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4978"/>
            <a:ext cx="5894660" cy="3272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9864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. Title Slide Green with S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>
            <a:extLst>
              <a:ext uri="{FF2B5EF4-FFF2-40B4-BE49-F238E27FC236}">
                <a16:creationId xmlns:a16="http://schemas.microsoft.com/office/drawing/2014/main" id="{5FCE1605-35FC-9A48-BAD7-21E42B0ED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0017" y="1113925"/>
            <a:ext cx="6353783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3DCDF3DF-6158-F44C-911D-8E04C9D77F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7898" y="2639012"/>
            <a:ext cx="7825902" cy="23721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1659895-D372-7B4F-AE59-ACD1B86DF66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pPr/>
              <a:t>‹#›</a:t>
            </a:fld>
            <a:endParaRPr lang="es-MX" dirty="0"/>
          </a:p>
        </p:txBody>
      </p:sp>
      <p:pic>
        <p:nvPicPr>
          <p:cNvPr id="9" name="Picture 8" descr="A person looking at the camera&#10;&#10;Description automatically generated">
            <a:extLst>
              <a:ext uri="{FF2B5EF4-FFF2-40B4-BE49-F238E27FC236}">
                <a16:creationId xmlns:a16="http://schemas.microsoft.com/office/drawing/2014/main" id="{033E1270-0D69-0446-8D6E-18BBF87138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6971"/>
            <a:ext cx="5900882" cy="3275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0466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. Title Slide Green with S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>
            <a:extLst>
              <a:ext uri="{FF2B5EF4-FFF2-40B4-BE49-F238E27FC236}">
                <a16:creationId xmlns:a16="http://schemas.microsoft.com/office/drawing/2014/main" id="{5FCE1605-35FC-9A48-BAD7-21E42B0ED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0017" y="1113925"/>
            <a:ext cx="6353783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3DCDF3DF-6158-F44C-911D-8E04C9D77F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7898" y="2639012"/>
            <a:ext cx="7825902" cy="23721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1659895-D372-7B4F-AE59-ACD1B86DF66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pPr/>
              <a:t>‹#›</a:t>
            </a:fld>
            <a:endParaRPr lang="es-MX" dirty="0"/>
          </a:p>
        </p:txBody>
      </p:sp>
      <p:pic>
        <p:nvPicPr>
          <p:cNvPr id="9" name="Picture 8" descr="A person looking at the camera&#10;&#10;Description automatically generated">
            <a:extLst>
              <a:ext uri="{FF2B5EF4-FFF2-40B4-BE49-F238E27FC236}">
                <a16:creationId xmlns:a16="http://schemas.microsoft.com/office/drawing/2014/main" id="{835C9710-D573-A84F-B108-318309B0C5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98" y="0"/>
            <a:ext cx="5850980" cy="3247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3987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4"/>
          <p:cNvSpPr/>
          <p:nvPr userDrawn="1"/>
        </p:nvSpPr>
        <p:spPr>
          <a:xfrm rot="10800000" flipH="1">
            <a:off x="-19106" y="3557280"/>
            <a:ext cx="2620066" cy="3306036"/>
          </a:xfrm>
          <a:custGeom>
            <a:avLst/>
            <a:gdLst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0 w 2611120"/>
              <a:gd name="connsiteY3" fmla="*/ 2559136 h 2559136"/>
              <a:gd name="connsiteX4" fmla="*/ 0 w 2611120"/>
              <a:gd name="connsiteY4" fmla="*/ 0 h 2559136"/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568960 w 2611120"/>
              <a:gd name="connsiteY3" fmla="*/ 2081616 h 2559136"/>
              <a:gd name="connsiteX4" fmla="*/ 0 w 2611120"/>
              <a:gd name="connsiteY4" fmla="*/ 0 h 2559136"/>
              <a:gd name="connsiteX0" fmla="*/ 508009 w 2042160"/>
              <a:gd name="connsiteY0" fmla="*/ 257187 h 2559136"/>
              <a:gd name="connsiteX1" fmla="*/ 2042160 w 2042160"/>
              <a:gd name="connsiteY1" fmla="*/ 0 h 2559136"/>
              <a:gd name="connsiteX2" fmla="*/ 2042160 w 2042160"/>
              <a:gd name="connsiteY2" fmla="*/ 2559136 h 2559136"/>
              <a:gd name="connsiteX3" fmla="*/ 0 w 2042160"/>
              <a:gd name="connsiteY3" fmla="*/ 2081616 h 2559136"/>
              <a:gd name="connsiteX4" fmla="*/ 508009 w 2042160"/>
              <a:gd name="connsiteY4" fmla="*/ 25718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4401 w 2056561"/>
              <a:gd name="connsiteY3" fmla="*/ 2081616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38512 w 2056561"/>
              <a:gd name="connsiteY3" fmla="*/ 1093055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02809 w 2056561"/>
              <a:gd name="connsiteY3" fmla="*/ 667090 h 2559136"/>
              <a:gd name="connsiteX4" fmla="*/ 0 w 2056561"/>
              <a:gd name="connsiteY4" fmla="*/ 8037 h 2559136"/>
              <a:gd name="connsiteX0" fmla="*/ 1673 w 2058234"/>
              <a:gd name="connsiteY0" fmla="*/ 8037 h 2559136"/>
              <a:gd name="connsiteX1" fmla="*/ 2058234 w 2058234"/>
              <a:gd name="connsiteY1" fmla="*/ 0 h 2559136"/>
              <a:gd name="connsiteX2" fmla="*/ 2058234 w 2058234"/>
              <a:gd name="connsiteY2" fmla="*/ 2559136 h 2559136"/>
              <a:gd name="connsiteX3" fmla="*/ 0 w 2058234"/>
              <a:gd name="connsiteY3" fmla="*/ 514385 h 2559136"/>
              <a:gd name="connsiteX4" fmla="*/ 1673 w 2058234"/>
              <a:gd name="connsiteY4" fmla="*/ 8037 h 2559136"/>
              <a:gd name="connsiteX0" fmla="*/ 2 w 2056563"/>
              <a:gd name="connsiteY0" fmla="*/ 8037 h 2559136"/>
              <a:gd name="connsiteX1" fmla="*/ 2056563 w 2056563"/>
              <a:gd name="connsiteY1" fmla="*/ 0 h 2559136"/>
              <a:gd name="connsiteX2" fmla="*/ 2056563 w 2056563"/>
              <a:gd name="connsiteY2" fmla="*/ 2559136 h 2559136"/>
              <a:gd name="connsiteX3" fmla="*/ 167436 w 2056563"/>
              <a:gd name="connsiteY3" fmla="*/ 490720 h 2559136"/>
              <a:gd name="connsiteX4" fmla="*/ 2 w 2056563"/>
              <a:gd name="connsiteY4" fmla="*/ 8037 h 2559136"/>
              <a:gd name="connsiteX0" fmla="*/ 114411 w 1889127"/>
              <a:gd name="connsiteY0" fmla="*/ 8037 h 2559136"/>
              <a:gd name="connsiteX1" fmla="*/ 1889127 w 1889127"/>
              <a:gd name="connsiteY1" fmla="*/ 0 h 2559136"/>
              <a:gd name="connsiteX2" fmla="*/ 1889127 w 1889127"/>
              <a:gd name="connsiteY2" fmla="*/ 2559136 h 2559136"/>
              <a:gd name="connsiteX3" fmla="*/ 0 w 1889127"/>
              <a:gd name="connsiteY3" fmla="*/ 490720 h 2559136"/>
              <a:gd name="connsiteX4" fmla="*/ 114411 w 1889127"/>
              <a:gd name="connsiteY4" fmla="*/ 8037 h 2559136"/>
              <a:gd name="connsiteX0" fmla="*/ 2 w 1774718"/>
              <a:gd name="connsiteY0" fmla="*/ 8037 h 2559136"/>
              <a:gd name="connsiteX1" fmla="*/ 1774718 w 1774718"/>
              <a:gd name="connsiteY1" fmla="*/ 0 h 2559136"/>
              <a:gd name="connsiteX2" fmla="*/ 1774718 w 1774718"/>
              <a:gd name="connsiteY2" fmla="*/ 2559136 h 2559136"/>
              <a:gd name="connsiteX3" fmla="*/ 132205 w 1774718"/>
              <a:gd name="connsiteY3" fmla="*/ 553827 h 2559136"/>
              <a:gd name="connsiteX4" fmla="*/ 2 w 1774718"/>
              <a:gd name="connsiteY4" fmla="*/ 8037 h 2559136"/>
              <a:gd name="connsiteX0" fmla="*/ 29858 w 1804574"/>
              <a:gd name="connsiteY0" fmla="*/ 8037 h 2559136"/>
              <a:gd name="connsiteX1" fmla="*/ 1804574 w 1804574"/>
              <a:gd name="connsiteY1" fmla="*/ 0 h 2559136"/>
              <a:gd name="connsiteX2" fmla="*/ 1804574 w 1804574"/>
              <a:gd name="connsiteY2" fmla="*/ 2559136 h 2559136"/>
              <a:gd name="connsiteX3" fmla="*/ 0 w 1804574"/>
              <a:gd name="connsiteY3" fmla="*/ 514385 h 2559136"/>
              <a:gd name="connsiteX4" fmla="*/ 29858 w 1804574"/>
              <a:gd name="connsiteY4" fmla="*/ 8037 h 2559136"/>
              <a:gd name="connsiteX0" fmla="*/ 16 w 1817009"/>
              <a:gd name="connsiteY0" fmla="*/ 0 h 2566876"/>
              <a:gd name="connsiteX1" fmla="*/ 1817009 w 1817009"/>
              <a:gd name="connsiteY1" fmla="*/ 7740 h 2566876"/>
              <a:gd name="connsiteX2" fmla="*/ 1817009 w 1817009"/>
              <a:gd name="connsiteY2" fmla="*/ 2566876 h 2566876"/>
              <a:gd name="connsiteX3" fmla="*/ 12435 w 1817009"/>
              <a:gd name="connsiteY3" fmla="*/ 522125 h 2566876"/>
              <a:gd name="connsiteX4" fmla="*/ 16 w 1817009"/>
              <a:gd name="connsiteY4" fmla="*/ 0 h 2566876"/>
              <a:gd name="connsiteX0" fmla="*/ 65 w 1817058"/>
              <a:gd name="connsiteY0" fmla="*/ 0 h 2566876"/>
              <a:gd name="connsiteX1" fmla="*/ 1817058 w 1817058"/>
              <a:gd name="connsiteY1" fmla="*/ 7740 h 2566876"/>
              <a:gd name="connsiteX2" fmla="*/ 1817058 w 1817058"/>
              <a:gd name="connsiteY2" fmla="*/ 2566876 h 2566876"/>
              <a:gd name="connsiteX3" fmla="*/ 2145 w 1817058"/>
              <a:gd name="connsiteY3" fmla="*/ 525983 h 2566876"/>
              <a:gd name="connsiteX4" fmla="*/ 65 w 1817058"/>
              <a:gd name="connsiteY4" fmla="*/ 0 h 256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7058" h="2566876">
                <a:moveTo>
                  <a:pt x="65" y="0"/>
                </a:moveTo>
                <a:lnTo>
                  <a:pt x="1817058" y="7740"/>
                </a:lnTo>
                <a:lnTo>
                  <a:pt x="1817058" y="2566876"/>
                </a:lnTo>
                <a:lnTo>
                  <a:pt x="2145" y="525983"/>
                </a:lnTo>
                <a:cubicBezTo>
                  <a:pt x="2703" y="357200"/>
                  <a:pt x="-493" y="168783"/>
                  <a:pt x="65" y="0"/>
                </a:cubicBezTo>
                <a:close/>
              </a:path>
            </a:pathLst>
          </a:custGeom>
          <a:blipFill dpi="0" rotWithShape="0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4"/>
          <p:cNvSpPr/>
          <p:nvPr userDrawn="1"/>
        </p:nvSpPr>
        <p:spPr>
          <a:xfrm>
            <a:off x="0" y="-5316"/>
            <a:ext cx="2620066" cy="3306036"/>
          </a:xfrm>
          <a:custGeom>
            <a:avLst/>
            <a:gdLst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0 w 2611120"/>
              <a:gd name="connsiteY3" fmla="*/ 2559136 h 2559136"/>
              <a:gd name="connsiteX4" fmla="*/ 0 w 2611120"/>
              <a:gd name="connsiteY4" fmla="*/ 0 h 2559136"/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568960 w 2611120"/>
              <a:gd name="connsiteY3" fmla="*/ 2081616 h 2559136"/>
              <a:gd name="connsiteX4" fmla="*/ 0 w 2611120"/>
              <a:gd name="connsiteY4" fmla="*/ 0 h 2559136"/>
              <a:gd name="connsiteX0" fmla="*/ 508009 w 2042160"/>
              <a:gd name="connsiteY0" fmla="*/ 257187 h 2559136"/>
              <a:gd name="connsiteX1" fmla="*/ 2042160 w 2042160"/>
              <a:gd name="connsiteY1" fmla="*/ 0 h 2559136"/>
              <a:gd name="connsiteX2" fmla="*/ 2042160 w 2042160"/>
              <a:gd name="connsiteY2" fmla="*/ 2559136 h 2559136"/>
              <a:gd name="connsiteX3" fmla="*/ 0 w 2042160"/>
              <a:gd name="connsiteY3" fmla="*/ 2081616 h 2559136"/>
              <a:gd name="connsiteX4" fmla="*/ 508009 w 2042160"/>
              <a:gd name="connsiteY4" fmla="*/ 25718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4401 w 2056561"/>
              <a:gd name="connsiteY3" fmla="*/ 2081616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38512 w 2056561"/>
              <a:gd name="connsiteY3" fmla="*/ 1093055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02809 w 2056561"/>
              <a:gd name="connsiteY3" fmla="*/ 667090 h 2559136"/>
              <a:gd name="connsiteX4" fmla="*/ 0 w 2056561"/>
              <a:gd name="connsiteY4" fmla="*/ 8037 h 2559136"/>
              <a:gd name="connsiteX0" fmla="*/ 1673 w 2058234"/>
              <a:gd name="connsiteY0" fmla="*/ 8037 h 2559136"/>
              <a:gd name="connsiteX1" fmla="*/ 2058234 w 2058234"/>
              <a:gd name="connsiteY1" fmla="*/ 0 h 2559136"/>
              <a:gd name="connsiteX2" fmla="*/ 2058234 w 2058234"/>
              <a:gd name="connsiteY2" fmla="*/ 2559136 h 2559136"/>
              <a:gd name="connsiteX3" fmla="*/ 0 w 2058234"/>
              <a:gd name="connsiteY3" fmla="*/ 514385 h 2559136"/>
              <a:gd name="connsiteX4" fmla="*/ 1673 w 2058234"/>
              <a:gd name="connsiteY4" fmla="*/ 8037 h 2559136"/>
              <a:gd name="connsiteX0" fmla="*/ 2 w 2056563"/>
              <a:gd name="connsiteY0" fmla="*/ 8037 h 2559136"/>
              <a:gd name="connsiteX1" fmla="*/ 2056563 w 2056563"/>
              <a:gd name="connsiteY1" fmla="*/ 0 h 2559136"/>
              <a:gd name="connsiteX2" fmla="*/ 2056563 w 2056563"/>
              <a:gd name="connsiteY2" fmla="*/ 2559136 h 2559136"/>
              <a:gd name="connsiteX3" fmla="*/ 167436 w 2056563"/>
              <a:gd name="connsiteY3" fmla="*/ 490720 h 2559136"/>
              <a:gd name="connsiteX4" fmla="*/ 2 w 2056563"/>
              <a:gd name="connsiteY4" fmla="*/ 8037 h 2559136"/>
              <a:gd name="connsiteX0" fmla="*/ 114411 w 1889127"/>
              <a:gd name="connsiteY0" fmla="*/ 8037 h 2559136"/>
              <a:gd name="connsiteX1" fmla="*/ 1889127 w 1889127"/>
              <a:gd name="connsiteY1" fmla="*/ 0 h 2559136"/>
              <a:gd name="connsiteX2" fmla="*/ 1889127 w 1889127"/>
              <a:gd name="connsiteY2" fmla="*/ 2559136 h 2559136"/>
              <a:gd name="connsiteX3" fmla="*/ 0 w 1889127"/>
              <a:gd name="connsiteY3" fmla="*/ 490720 h 2559136"/>
              <a:gd name="connsiteX4" fmla="*/ 114411 w 1889127"/>
              <a:gd name="connsiteY4" fmla="*/ 8037 h 2559136"/>
              <a:gd name="connsiteX0" fmla="*/ 2 w 1774718"/>
              <a:gd name="connsiteY0" fmla="*/ 8037 h 2559136"/>
              <a:gd name="connsiteX1" fmla="*/ 1774718 w 1774718"/>
              <a:gd name="connsiteY1" fmla="*/ 0 h 2559136"/>
              <a:gd name="connsiteX2" fmla="*/ 1774718 w 1774718"/>
              <a:gd name="connsiteY2" fmla="*/ 2559136 h 2559136"/>
              <a:gd name="connsiteX3" fmla="*/ 132205 w 1774718"/>
              <a:gd name="connsiteY3" fmla="*/ 553827 h 2559136"/>
              <a:gd name="connsiteX4" fmla="*/ 2 w 1774718"/>
              <a:gd name="connsiteY4" fmla="*/ 8037 h 2559136"/>
              <a:gd name="connsiteX0" fmla="*/ 29858 w 1804574"/>
              <a:gd name="connsiteY0" fmla="*/ 8037 h 2559136"/>
              <a:gd name="connsiteX1" fmla="*/ 1804574 w 1804574"/>
              <a:gd name="connsiteY1" fmla="*/ 0 h 2559136"/>
              <a:gd name="connsiteX2" fmla="*/ 1804574 w 1804574"/>
              <a:gd name="connsiteY2" fmla="*/ 2559136 h 2559136"/>
              <a:gd name="connsiteX3" fmla="*/ 0 w 1804574"/>
              <a:gd name="connsiteY3" fmla="*/ 514385 h 2559136"/>
              <a:gd name="connsiteX4" fmla="*/ 29858 w 1804574"/>
              <a:gd name="connsiteY4" fmla="*/ 8037 h 2559136"/>
              <a:gd name="connsiteX0" fmla="*/ 16 w 1817009"/>
              <a:gd name="connsiteY0" fmla="*/ 0 h 2566876"/>
              <a:gd name="connsiteX1" fmla="*/ 1817009 w 1817009"/>
              <a:gd name="connsiteY1" fmla="*/ 7740 h 2566876"/>
              <a:gd name="connsiteX2" fmla="*/ 1817009 w 1817009"/>
              <a:gd name="connsiteY2" fmla="*/ 2566876 h 2566876"/>
              <a:gd name="connsiteX3" fmla="*/ 12435 w 1817009"/>
              <a:gd name="connsiteY3" fmla="*/ 522125 h 2566876"/>
              <a:gd name="connsiteX4" fmla="*/ 16 w 1817009"/>
              <a:gd name="connsiteY4" fmla="*/ 0 h 2566876"/>
              <a:gd name="connsiteX0" fmla="*/ 65 w 1817058"/>
              <a:gd name="connsiteY0" fmla="*/ 0 h 2566876"/>
              <a:gd name="connsiteX1" fmla="*/ 1817058 w 1817058"/>
              <a:gd name="connsiteY1" fmla="*/ 7740 h 2566876"/>
              <a:gd name="connsiteX2" fmla="*/ 1817058 w 1817058"/>
              <a:gd name="connsiteY2" fmla="*/ 2566876 h 2566876"/>
              <a:gd name="connsiteX3" fmla="*/ 2145 w 1817058"/>
              <a:gd name="connsiteY3" fmla="*/ 525983 h 2566876"/>
              <a:gd name="connsiteX4" fmla="*/ 65 w 1817058"/>
              <a:gd name="connsiteY4" fmla="*/ 0 h 256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7058" h="2566876">
                <a:moveTo>
                  <a:pt x="65" y="0"/>
                </a:moveTo>
                <a:lnTo>
                  <a:pt x="1817058" y="7740"/>
                </a:lnTo>
                <a:lnTo>
                  <a:pt x="1817058" y="2566876"/>
                </a:lnTo>
                <a:lnTo>
                  <a:pt x="2145" y="525983"/>
                </a:lnTo>
                <a:cubicBezTo>
                  <a:pt x="2703" y="357200"/>
                  <a:pt x="-493" y="168783"/>
                  <a:pt x="65" y="0"/>
                </a:cubicBez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262756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" name="Picture 3" descr="A close up of a flag&#10;&#10;Description automatically generated">
            <a:extLst>
              <a:ext uri="{FF2B5EF4-FFF2-40B4-BE49-F238E27FC236}">
                <a16:creationId xmlns:a16="http://schemas.microsoft.com/office/drawing/2014/main" id="{3955700C-B321-594B-A35D-63CB53A66D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8993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" name="Picture 3" descr="A picture containing umbrella&#10;&#10;Description automatically generated">
            <a:extLst>
              <a:ext uri="{FF2B5EF4-FFF2-40B4-BE49-F238E27FC236}">
                <a16:creationId xmlns:a16="http://schemas.microsoft.com/office/drawing/2014/main" id="{E3E78B84-6554-A543-A0D3-8A3AD57233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5070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. Title Slide Green with S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>
            <a:extLst>
              <a:ext uri="{FF2B5EF4-FFF2-40B4-BE49-F238E27FC236}">
                <a16:creationId xmlns:a16="http://schemas.microsoft.com/office/drawing/2014/main" id="{5FCE1605-35FC-9A48-BAD7-21E42B0ED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0017" y="1113925"/>
            <a:ext cx="6353783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3DCDF3DF-6158-F44C-911D-8E04C9D77F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7898" y="2639012"/>
            <a:ext cx="7825902" cy="23721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1659895-D372-7B4F-AE59-ACD1B86DF66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pPr/>
              <a:t>‹#›</a:t>
            </a:fld>
            <a:endParaRPr lang="es-MX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13CC08B-C694-EA45-B836-AA31F371ED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852796" cy="3257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5586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 descr="A picture containing outdoor, vehicle, person, sitting&#10;&#10;Description automatically generated">
            <a:extLst>
              <a:ext uri="{FF2B5EF4-FFF2-40B4-BE49-F238E27FC236}">
                <a16:creationId xmlns:a16="http://schemas.microsoft.com/office/drawing/2014/main" id="{A1618E76-3C5D-6144-B253-6FA8513DE7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1633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" name="Picture 3" descr="A picture containing baseball, person, person, grass&#10;&#10;Description automatically generated">
            <a:extLst>
              <a:ext uri="{FF2B5EF4-FFF2-40B4-BE49-F238E27FC236}">
                <a16:creationId xmlns:a16="http://schemas.microsoft.com/office/drawing/2014/main" id="{C2997BD8-2443-B74D-97E1-E47E0D2C52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0218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 descr="A person looking towards the camera&#10;&#10;Description automatically generated">
            <a:extLst>
              <a:ext uri="{FF2B5EF4-FFF2-40B4-BE49-F238E27FC236}">
                <a16:creationId xmlns:a16="http://schemas.microsoft.com/office/drawing/2014/main" id="{991B0B99-18E2-B442-9C49-A35D5E7E48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9155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 descr="A person in a military uniform&#10;&#10;Description automatically generated">
            <a:extLst>
              <a:ext uri="{FF2B5EF4-FFF2-40B4-BE49-F238E27FC236}">
                <a16:creationId xmlns:a16="http://schemas.microsoft.com/office/drawing/2014/main" id="{A07F1997-83E5-AE44-B6D1-7399ABDFD7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6906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8" descr="A picture containing person, indoor, person, looking&#10;&#10;Description automatically generated">
            <a:extLst>
              <a:ext uri="{FF2B5EF4-FFF2-40B4-BE49-F238E27FC236}">
                <a16:creationId xmlns:a16="http://schemas.microsoft.com/office/drawing/2014/main" id="{362AB058-5238-A146-B449-FC0C419511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9418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767D7DB-751F-2540-8F66-58CBF4C673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3565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4" descr="A picture containing person, computer, sitting, computer&#10;&#10;Description automatically generated">
            <a:extLst>
              <a:ext uri="{FF2B5EF4-FFF2-40B4-BE49-F238E27FC236}">
                <a16:creationId xmlns:a16="http://schemas.microsoft.com/office/drawing/2014/main" id="{ED03B4CF-6967-2A42-9B7B-0E9B325F735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3707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7EDE967-86D1-7D4C-B84A-8C7F2C063FA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5815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 descr="A picture containing person, person, looking, standing&#10;&#10;Description automatically generated">
            <a:extLst>
              <a:ext uri="{FF2B5EF4-FFF2-40B4-BE49-F238E27FC236}">
                <a16:creationId xmlns:a16="http://schemas.microsoft.com/office/drawing/2014/main" id="{E3123C12-356D-1F4D-952F-25E27D16A4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6530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.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8411CD5-F90D-BB48-86E8-BDBDA65F402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1245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.Title Slide Green with S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>
            <a:extLst>
              <a:ext uri="{FF2B5EF4-FFF2-40B4-BE49-F238E27FC236}">
                <a16:creationId xmlns:a16="http://schemas.microsoft.com/office/drawing/2014/main" id="{5FCE1605-35FC-9A48-BAD7-21E42B0ED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6502" y="1113925"/>
            <a:ext cx="6347298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3DCDF3DF-6158-F44C-911D-8E04C9D77F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47353" y="2639012"/>
            <a:ext cx="7806447" cy="23721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1659895-D372-7B4F-AE59-ACD1B86DF66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pPr/>
              <a:t>‹#›</a:t>
            </a:fld>
            <a:endParaRPr lang="es-MX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13CC08B-C694-EA45-B836-AA31F371ED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852796" cy="32572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5687C1F-9B40-2542-8C54-8FDCB47FE5E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5854700" cy="326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640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.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52B9B8-BCDC-CE4B-835A-9B137B27493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7508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96D7B7D-B48F-BD4F-8A22-65DBD00461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99960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ED63C5F1-B1AD-FC46-85EE-A571D7712C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3143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4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3F73B26F-EA46-C043-B7A3-B6EBDC7948B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771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4" descr="A person wearing a uniform&#10;&#10;Description automatically generated">
            <a:extLst>
              <a:ext uri="{FF2B5EF4-FFF2-40B4-BE49-F238E27FC236}">
                <a16:creationId xmlns:a16="http://schemas.microsoft.com/office/drawing/2014/main" id="{9888F0B4-6648-7344-BCB7-1EDB0BD001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41348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" name="Picture 3" descr="A person wearing a uniform&#10;&#10;Description automatically generated">
            <a:extLst>
              <a:ext uri="{FF2B5EF4-FFF2-40B4-BE49-F238E27FC236}">
                <a16:creationId xmlns:a16="http://schemas.microsoft.com/office/drawing/2014/main" id="{10421F12-CED9-4D4D-AE1E-0023978398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53038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" name="Picture 3" descr="A person wearing a hat&#10;&#10;Description automatically generated">
            <a:extLst>
              <a:ext uri="{FF2B5EF4-FFF2-40B4-BE49-F238E27FC236}">
                <a16:creationId xmlns:a16="http://schemas.microsoft.com/office/drawing/2014/main" id="{1C8A56AD-440F-5441-A871-04139998B6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74989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" name="Picture 3" descr="A picture containing person, person, person, people&#10;&#10;Description automatically generated">
            <a:extLst>
              <a:ext uri="{FF2B5EF4-FFF2-40B4-BE49-F238E27FC236}">
                <a16:creationId xmlns:a16="http://schemas.microsoft.com/office/drawing/2014/main" id="{62CDE9B8-D170-434D-947F-EA7CFFBA1C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54831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4" descr="A person looking at the camera&#10;&#10;Description automatically generated">
            <a:extLst>
              <a:ext uri="{FF2B5EF4-FFF2-40B4-BE49-F238E27FC236}">
                <a16:creationId xmlns:a16="http://schemas.microsoft.com/office/drawing/2014/main" id="{7C8EB10D-C79F-3D45-A408-11FFD05143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8173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X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" name="Picture 3" descr="A group of people in uniform&#10;&#10;Description automatically generated">
            <a:extLst>
              <a:ext uri="{FF2B5EF4-FFF2-40B4-BE49-F238E27FC236}">
                <a16:creationId xmlns:a16="http://schemas.microsoft.com/office/drawing/2014/main" id="{93FC1D39-CD47-A84A-91A1-A644A77B6F9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4021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. Title Slide Green with S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AF47BA3-DE7B-A247-A176-5A39BA47955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pPr/>
              <a:t>‹#›</a:t>
            </a:fld>
            <a:endParaRPr lang="es-MX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32A308-1980-2745-BECF-2985D44D9F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11612"/>
            <a:ext cx="5851211" cy="3273286"/>
          </a:xfrm>
          <a:prstGeom prst="rect">
            <a:avLst/>
          </a:prstGeom>
        </p:spPr>
      </p:pic>
      <p:sp>
        <p:nvSpPr>
          <p:cNvPr id="4" name="Title 6">
            <a:extLst>
              <a:ext uri="{FF2B5EF4-FFF2-40B4-BE49-F238E27FC236}">
                <a16:creationId xmlns:a16="http://schemas.microsoft.com/office/drawing/2014/main" id="{24BA6D05-8634-654C-B63F-68C05C725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5166" y="1113925"/>
            <a:ext cx="6418634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0FB5E14C-8B23-7143-BE4F-316C5B9309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14928" y="2639012"/>
            <a:ext cx="7838872" cy="23721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2731051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4" descr="A picture containing person, person, holding, wearing&#10;&#10;Description automatically generated">
            <a:extLst>
              <a:ext uri="{FF2B5EF4-FFF2-40B4-BE49-F238E27FC236}">
                <a16:creationId xmlns:a16="http://schemas.microsoft.com/office/drawing/2014/main" id="{D24C4992-2D6C-504E-9AFD-C20D279D8B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28122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529D702-2C73-4F49-9234-DCC2E91C5A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03047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4887CD-C68B-DA4C-A122-E645173D14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0230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B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4" descr="A picture containing vehicle, outdoor, transport, person&#10;&#10;Description automatically generated">
            <a:extLst>
              <a:ext uri="{FF2B5EF4-FFF2-40B4-BE49-F238E27FC236}">
                <a16:creationId xmlns:a16="http://schemas.microsoft.com/office/drawing/2014/main" id="{EB14D207-0606-BB4A-81B9-231F6E07C7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47997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C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4" descr="A person looking at the camera&#10;&#10;Description automatically generated">
            <a:extLst>
              <a:ext uri="{FF2B5EF4-FFF2-40B4-BE49-F238E27FC236}">
                <a16:creationId xmlns:a16="http://schemas.microsoft.com/office/drawing/2014/main" id="{89738918-E23E-0541-84C6-8842D94C0B1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44269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D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" name="Picture 3" descr="A person in a military uniform&#10;&#10;Description automatically generated">
            <a:extLst>
              <a:ext uri="{FF2B5EF4-FFF2-40B4-BE49-F238E27FC236}">
                <a16:creationId xmlns:a16="http://schemas.microsoft.com/office/drawing/2014/main" id="{00106DF1-643A-8A49-A193-D87A636069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56078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E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E1B744E-60ED-C74C-B95A-02548B60C9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16977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F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2409A34-D246-144A-AA70-F69A3F0C98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6294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G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F3BEF0-5F8A-F847-ADBD-EC6027D3045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15128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H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E644870-6B3A-5F40-813F-5FEAA978E26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 dirty="0"/>
          </a:p>
        </p:txBody>
      </p:sp>
      <p:sp>
        <p:nvSpPr>
          <p:cNvPr id="10" name="Rectangle 4"/>
          <p:cNvSpPr/>
          <p:nvPr userDrawn="1"/>
        </p:nvSpPr>
        <p:spPr>
          <a:xfrm rot="10800000" flipH="1">
            <a:off x="-19106" y="3557280"/>
            <a:ext cx="2620066" cy="3306036"/>
          </a:xfrm>
          <a:custGeom>
            <a:avLst/>
            <a:gdLst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0 w 2611120"/>
              <a:gd name="connsiteY3" fmla="*/ 2559136 h 2559136"/>
              <a:gd name="connsiteX4" fmla="*/ 0 w 2611120"/>
              <a:gd name="connsiteY4" fmla="*/ 0 h 2559136"/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568960 w 2611120"/>
              <a:gd name="connsiteY3" fmla="*/ 2081616 h 2559136"/>
              <a:gd name="connsiteX4" fmla="*/ 0 w 2611120"/>
              <a:gd name="connsiteY4" fmla="*/ 0 h 2559136"/>
              <a:gd name="connsiteX0" fmla="*/ 508009 w 2042160"/>
              <a:gd name="connsiteY0" fmla="*/ 257187 h 2559136"/>
              <a:gd name="connsiteX1" fmla="*/ 2042160 w 2042160"/>
              <a:gd name="connsiteY1" fmla="*/ 0 h 2559136"/>
              <a:gd name="connsiteX2" fmla="*/ 2042160 w 2042160"/>
              <a:gd name="connsiteY2" fmla="*/ 2559136 h 2559136"/>
              <a:gd name="connsiteX3" fmla="*/ 0 w 2042160"/>
              <a:gd name="connsiteY3" fmla="*/ 2081616 h 2559136"/>
              <a:gd name="connsiteX4" fmla="*/ 508009 w 2042160"/>
              <a:gd name="connsiteY4" fmla="*/ 25718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4401 w 2056561"/>
              <a:gd name="connsiteY3" fmla="*/ 2081616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38512 w 2056561"/>
              <a:gd name="connsiteY3" fmla="*/ 1093055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02809 w 2056561"/>
              <a:gd name="connsiteY3" fmla="*/ 667090 h 2559136"/>
              <a:gd name="connsiteX4" fmla="*/ 0 w 2056561"/>
              <a:gd name="connsiteY4" fmla="*/ 8037 h 2559136"/>
              <a:gd name="connsiteX0" fmla="*/ 1673 w 2058234"/>
              <a:gd name="connsiteY0" fmla="*/ 8037 h 2559136"/>
              <a:gd name="connsiteX1" fmla="*/ 2058234 w 2058234"/>
              <a:gd name="connsiteY1" fmla="*/ 0 h 2559136"/>
              <a:gd name="connsiteX2" fmla="*/ 2058234 w 2058234"/>
              <a:gd name="connsiteY2" fmla="*/ 2559136 h 2559136"/>
              <a:gd name="connsiteX3" fmla="*/ 0 w 2058234"/>
              <a:gd name="connsiteY3" fmla="*/ 514385 h 2559136"/>
              <a:gd name="connsiteX4" fmla="*/ 1673 w 2058234"/>
              <a:gd name="connsiteY4" fmla="*/ 8037 h 2559136"/>
              <a:gd name="connsiteX0" fmla="*/ 2 w 2056563"/>
              <a:gd name="connsiteY0" fmla="*/ 8037 h 2559136"/>
              <a:gd name="connsiteX1" fmla="*/ 2056563 w 2056563"/>
              <a:gd name="connsiteY1" fmla="*/ 0 h 2559136"/>
              <a:gd name="connsiteX2" fmla="*/ 2056563 w 2056563"/>
              <a:gd name="connsiteY2" fmla="*/ 2559136 h 2559136"/>
              <a:gd name="connsiteX3" fmla="*/ 167436 w 2056563"/>
              <a:gd name="connsiteY3" fmla="*/ 490720 h 2559136"/>
              <a:gd name="connsiteX4" fmla="*/ 2 w 2056563"/>
              <a:gd name="connsiteY4" fmla="*/ 8037 h 2559136"/>
              <a:gd name="connsiteX0" fmla="*/ 114411 w 1889127"/>
              <a:gd name="connsiteY0" fmla="*/ 8037 h 2559136"/>
              <a:gd name="connsiteX1" fmla="*/ 1889127 w 1889127"/>
              <a:gd name="connsiteY1" fmla="*/ 0 h 2559136"/>
              <a:gd name="connsiteX2" fmla="*/ 1889127 w 1889127"/>
              <a:gd name="connsiteY2" fmla="*/ 2559136 h 2559136"/>
              <a:gd name="connsiteX3" fmla="*/ 0 w 1889127"/>
              <a:gd name="connsiteY3" fmla="*/ 490720 h 2559136"/>
              <a:gd name="connsiteX4" fmla="*/ 114411 w 1889127"/>
              <a:gd name="connsiteY4" fmla="*/ 8037 h 2559136"/>
              <a:gd name="connsiteX0" fmla="*/ 2 w 1774718"/>
              <a:gd name="connsiteY0" fmla="*/ 8037 h 2559136"/>
              <a:gd name="connsiteX1" fmla="*/ 1774718 w 1774718"/>
              <a:gd name="connsiteY1" fmla="*/ 0 h 2559136"/>
              <a:gd name="connsiteX2" fmla="*/ 1774718 w 1774718"/>
              <a:gd name="connsiteY2" fmla="*/ 2559136 h 2559136"/>
              <a:gd name="connsiteX3" fmla="*/ 132205 w 1774718"/>
              <a:gd name="connsiteY3" fmla="*/ 553827 h 2559136"/>
              <a:gd name="connsiteX4" fmla="*/ 2 w 1774718"/>
              <a:gd name="connsiteY4" fmla="*/ 8037 h 2559136"/>
              <a:gd name="connsiteX0" fmla="*/ 29858 w 1804574"/>
              <a:gd name="connsiteY0" fmla="*/ 8037 h 2559136"/>
              <a:gd name="connsiteX1" fmla="*/ 1804574 w 1804574"/>
              <a:gd name="connsiteY1" fmla="*/ 0 h 2559136"/>
              <a:gd name="connsiteX2" fmla="*/ 1804574 w 1804574"/>
              <a:gd name="connsiteY2" fmla="*/ 2559136 h 2559136"/>
              <a:gd name="connsiteX3" fmla="*/ 0 w 1804574"/>
              <a:gd name="connsiteY3" fmla="*/ 514385 h 2559136"/>
              <a:gd name="connsiteX4" fmla="*/ 29858 w 1804574"/>
              <a:gd name="connsiteY4" fmla="*/ 8037 h 2559136"/>
              <a:gd name="connsiteX0" fmla="*/ 16 w 1817009"/>
              <a:gd name="connsiteY0" fmla="*/ 0 h 2566876"/>
              <a:gd name="connsiteX1" fmla="*/ 1817009 w 1817009"/>
              <a:gd name="connsiteY1" fmla="*/ 7740 h 2566876"/>
              <a:gd name="connsiteX2" fmla="*/ 1817009 w 1817009"/>
              <a:gd name="connsiteY2" fmla="*/ 2566876 h 2566876"/>
              <a:gd name="connsiteX3" fmla="*/ 12435 w 1817009"/>
              <a:gd name="connsiteY3" fmla="*/ 522125 h 2566876"/>
              <a:gd name="connsiteX4" fmla="*/ 16 w 1817009"/>
              <a:gd name="connsiteY4" fmla="*/ 0 h 2566876"/>
              <a:gd name="connsiteX0" fmla="*/ 65 w 1817058"/>
              <a:gd name="connsiteY0" fmla="*/ 0 h 2566876"/>
              <a:gd name="connsiteX1" fmla="*/ 1817058 w 1817058"/>
              <a:gd name="connsiteY1" fmla="*/ 7740 h 2566876"/>
              <a:gd name="connsiteX2" fmla="*/ 1817058 w 1817058"/>
              <a:gd name="connsiteY2" fmla="*/ 2566876 h 2566876"/>
              <a:gd name="connsiteX3" fmla="*/ 2145 w 1817058"/>
              <a:gd name="connsiteY3" fmla="*/ 525983 h 2566876"/>
              <a:gd name="connsiteX4" fmla="*/ 65 w 1817058"/>
              <a:gd name="connsiteY4" fmla="*/ 0 h 256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7058" h="2566876">
                <a:moveTo>
                  <a:pt x="65" y="0"/>
                </a:moveTo>
                <a:lnTo>
                  <a:pt x="1817058" y="7740"/>
                </a:lnTo>
                <a:lnTo>
                  <a:pt x="1817058" y="2566876"/>
                </a:lnTo>
                <a:lnTo>
                  <a:pt x="2145" y="525983"/>
                </a:lnTo>
                <a:cubicBezTo>
                  <a:pt x="2703" y="357200"/>
                  <a:pt x="-493" y="168783"/>
                  <a:pt x="65" y="0"/>
                </a:cubicBezTo>
                <a:close/>
              </a:path>
            </a:pathLst>
          </a:custGeom>
          <a:blipFill dpi="0" rotWithShape="0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68F1D3B-C530-814B-BF5B-8C34651AAD7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2590800" cy="3352800"/>
          </a:xfrm>
          <a:prstGeom prst="rect">
            <a:avLst/>
          </a:prstGeom>
        </p:spPr>
      </p:pic>
      <p:sp>
        <p:nvSpPr>
          <p:cNvPr id="15" name="Title 6">
            <a:extLst>
              <a:ext uri="{FF2B5EF4-FFF2-40B4-BE49-F238E27FC236}">
                <a16:creationId xmlns:a16="http://schemas.microsoft.com/office/drawing/2014/main" id="{F4633B24-102C-1146-81A4-F9E504477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BFA22E03-B583-2E4A-AE0F-97B45F8754C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71097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Title Slide Green with S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9B8BE1A-00F8-FC43-ADF5-949903DA0A4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pPr/>
              <a:t>‹#›</a:t>
            </a:fld>
            <a:endParaRPr lang="es-MX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481B03-C882-C045-85F4-95459C0831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5851210" cy="3268832"/>
          </a:xfrm>
          <a:prstGeom prst="rect">
            <a:avLst/>
          </a:prstGeom>
        </p:spPr>
      </p:pic>
      <p:sp>
        <p:nvSpPr>
          <p:cNvPr id="5" name="Title 6">
            <a:extLst>
              <a:ext uri="{FF2B5EF4-FFF2-40B4-BE49-F238E27FC236}">
                <a16:creationId xmlns:a16="http://schemas.microsoft.com/office/drawing/2014/main" id="{B43B74F9-7490-494B-ABCE-D8F8B6750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5166" y="1113925"/>
            <a:ext cx="6418634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B7A35724-8D4A-E34E-9E8F-7A6C621828F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14928" y="2639012"/>
            <a:ext cx="7838872" cy="23721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8798895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I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4"/>
          <p:cNvSpPr/>
          <p:nvPr userDrawn="1"/>
        </p:nvSpPr>
        <p:spPr>
          <a:xfrm rot="10800000" flipH="1">
            <a:off x="-19106" y="3557280"/>
            <a:ext cx="2620066" cy="3306036"/>
          </a:xfrm>
          <a:custGeom>
            <a:avLst/>
            <a:gdLst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0 w 2611120"/>
              <a:gd name="connsiteY3" fmla="*/ 2559136 h 2559136"/>
              <a:gd name="connsiteX4" fmla="*/ 0 w 2611120"/>
              <a:gd name="connsiteY4" fmla="*/ 0 h 2559136"/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568960 w 2611120"/>
              <a:gd name="connsiteY3" fmla="*/ 2081616 h 2559136"/>
              <a:gd name="connsiteX4" fmla="*/ 0 w 2611120"/>
              <a:gd name="connsiteY4" fmla="*/ 0 h 2559136"/>
              <a:gd name="connsiteX0" fmla="*/ 508009 w 2042160"/>
              <a:gd name="connsiteY0" fmla="*/ 257187 h 2559136"/>
              <a:gd name="connsiteX1" fmla="*/ 2042160 w 2042160"/>
              <a:gd name="connsiteY1" fmla="*/ 0 h 2559136"/>
              <a:gd name="connsiteX2" fmla="*/ 2042160 w 2042160"/>
              <a:gd name="connsiteY2" fmla="*/ 2559136 h 2559136"/>
              <a:gd name="connsiteX3" fmla="*/ 0 w 2042160"/>
              <a:gd name="connsiteY3" fmla="*/ 2081616 h 2559136"/>
              <a:gd name="connsiteX4" fmla="*/ 508009 w 2042160"/>
              <a:gd name="connsiteY4" fmla="*/ 25718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4401 w 2056561"/>
              <a:gd name="connsiteY3" fmla="*/ 2081616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38512 w 2056561"/>
              <a:gd name="connsiteY3" fmla="*/ 1093055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02809 w 2056561"/>
              <a:gd name="connsiteY3" fmla="*/ 667090 h 2559136"/>
              <a:gd name="connsiteX4" fmla="*/ 0 w 2056561"/>
              <a:gd name="connsiteY4" fmla="*/ 8037 h 2559136"/>
              <a:gd name="connsiteX0" fmla="*/ 1673 w 2058234"/>
              <a:gd name="connsiteY0" fmla="*/ 8037 h 2559136"/>
              <a:gd name="connsiteX1" fmla="*/ 2058234 w 2058234"/>
              <a:gd name="connsiteY1" fmla="*/ 0 h 2559136"/>
              <a:gd name="connsiteX2" fmla="*/ 2058234 w 2058234"/>
              <a:gd name="connsiteY2" fmla="*/ 2559136 h 2559136"/>
              <a:gd name="connsiteX3" fmla="*/ 0 w 2058234"/>
              <a:gd name="connsiteY3" fmla="*/ 514385 h 2559136"/>
              <a:gd name="connsiteX4" fmla="*/ 1673 w 2058234"/>
              <a:gd name="connsiteY4" fmla="*/ 8037 h 2559136"/>
              <a:gd name="connsiteX0" fmla="*/ 2 w 2056563"/>
              <a:gd name="connsiteY0" fmla="*/ 8037 h 2559136"/>
              <a:gd name="connsiteX1" fmla="*/ 2056563 w 2056563"/>
              <a:gd name="connsiteY1" fmla="*/ 0 h 2559136"/>
              <a:gd name="connsiteX2" fmla="*/ 2056563 w 2056563"/>
              <a:gd name="connsiteY2" fmla="*/ 2559136 h 2559136"/>
              <a:gd name="connsiteX3" fmla="*/ 167436 w 2056563"/>
              <a:gd name="connsiteY3" fmla="*/ 490720 h 2559136"/>
              <a:gd name="connsiteX4" fmla="*/ 2 w 2056563"/>
              <a:gd name="connsiteY4" fmla="*/ 8037 h 2559136"/>
              <a:gd name="connsiteX0" fmla="*/ 114411 w 1889127"/>
              <a:gd name="connsiteY0" fmla="*/ 8037 h 2559136"/>
              <a:gd name="connsiteX1" fmla="*/ 1889127 w 1889127"/>
              <a:gd name="connsiteY1" fmla="*/ 0 h 2559136"/>
              <a:gd name="connsiteX2" fmla="*/ 1889127 w 1889127"/>
              <a:gd name="connsiteY2" fmla="*/ 2559136 h 2559136"/>
              <a:gd name="connsiteX3" fmla="*/ 0 w 1889127"/>
              <a:gd name="connsiteY3" fmla="*/ 490720 h 2559136"/>
              <a:gd name="connsiteX4" fmla="*/ 114411 w 1889127"/>
              <a:gd name="connsiteY4" fmla="*/ 8037 h 2559136"/>
              <a:gd name="connsiteX0" fmla="*/ 2 w 1774718"/>
              <a:gd name="connsiteY0" fmla="*/ 8037 h 2559136"/>
              <a:gd name="connsiteX1" fmla="*/ 1774718 w 1774718"/>
              <a:gd name="connsiteY1" fmla="*/ 0 h 2559136"/>
              <a:gd name="connsiteX2" fmla="*/ 1774718 w 1774718"/>
              <a:gd name="connsiteY2" fmla="*/ 2559136 h 2559136"/>
              <a:gd name="connsiteX3" fmla="*/ 132205 w 1774718"/>
              <a:gd name="connsiteY3" fmla="*/ 553827 h 2559136"/>
              <a:gd name="connsiteX4" fmla="*/ 2 w 1774718"/>
              <a:gd name="connsiteY4" fmla="*/ 8037 h 2559136"/>
              <a:gd name="connsiteX0" fmla="*/ 29858 w 1804574"/>
              <a:gd name="connsiteY0" fmla="*/ 8037 h 2559136"/>
              <a:gd name="connsiteX1" fmla="*/ 1804574 w 1804574"/>
              <a:gd name="connsiteY1" fmla="*/ 0 h 2559136"/>
              <a:gd name="connsiteX2" fmla="*/ 1804574 w 1804574"/>
              <a:gd name="connsiteY2" fmla="*/ 2559136 h 2559136"/>
              <a:gd name="connsiteX3" fmla="*/ 0 w 1804574"/>
              <a:gd name="connsiteY3" fmla="*/ 514385 h 2559136"/>
              <a:gd name="connsiteX4" fmla="*/ 29858 w 1804574"/>
              <a:gd name="connsiteY4" fmla="*/ 8037 h 2559136"/>
              <a:gd name="connsiteX0" fmla="*/ 16 w 1817009"/>
              <a:gd name="connsiteY0" fmla="*/ 0 h 2566876"/>
              <a:gd name="connsiteX1" fmla="*/ 1817009 w 1817009"/>
              <a:gd name="connsiteY1" fmla="*/ 7740 h 2566876"/>
              <a:gd name="connsiteX2" fmla="*/ 1817009 w 1817009"/>
              <a:gd name="connsiteY2" fmla="*/ 2566876 h 2566876"/>
              <a:gd name="connsiteX3" fmla="*/ 12435 w 1817009"/>
              <a:gd name="connsiteY3" fmla="*/ 522125 h 2566876"/>
              <a:gd name="connsiteX4" fmla="*/ 16 w 1817009"/>
              <a:gd name="connsiteY4" fmla="*/ 0 h 2566876"/>
              <a:gd name="connsiteX0" fmla="*/ 65 w 1817058"/>
              <a:gd name="connsiteY0" fmla="*/ 0 h 2566876"/>
              <a:gd name="connsiteX1" fmla="*/ 1817058 w 1817058"/>
              <a:gd name="connsiteY1" fmla="*/ 7740 h 2566876"/>
              <a:gd name="connsiteX2" fmla="*/ 1817058 w 1817058"/>
              <a:gd name="connsiteY2" fmla="*/ 2566876 h 2566876"/>
              <a:gd name="connsiteX3" fmla="*/ 2145 w 1817058"/>
              <a:gd name="connsiteY3" fmla="*/ 525983 h 2566876"/>
              <a:gd name="connsiteX4" fmla="*/ 65 w 1817058"/>
              <a:gd name="connsiteY4" fmla="*/ 0 h 256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7058" h="2566876">
                <a:moveTo>
                  <a:pt x="65" y="0"/>
                </a:moveTo>
                <a:lnTo>
                  <a:pt x="1817058" y="7740"/>
                </a:lnTo>
                <a:lnTo>
                  <a:pt x="1817058" y="2566876"/>
                </a:lnTo>
                <a:lnTo>
                  <a:pt x="2145" y="525983"/>
                </a:lnTo>
                <a:cubicBezTo>
                  <a:pt x="2703" y="357200"/>
                  <a:pt x="-493" y="168783"/>
                  <a:pt x="65" y="0"/>
                </a:cubicBezTo>
                <a:close/>
              </a:path>
            </a:pathLst>
          </a:custGeom>
          <a:blipFill dpi="0" rotWithShape="0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30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-8778" y="-34516"/>
            <a:ext cx="2620066" cy="3306036"/>
          </a:xfrm>
          <a:custGeom>
            <a:avLst/>
            <a:gdLst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0 w 2611120"/>
              <a:gd name="connsiteY3" fmla="*/ 2559136 h 2559136"/>
              <a:gd name="connsiteX4" fmla="*/ 0 w 2611120"/>
              <a:gd name="connsiteY4" fmla="*/ 0 h 2559136"/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568960 w 2611120"/>
              <a:gd name="connsiteY3" fmla="*/ 2081616 h 2559136"/>
              <a:gd name="connsiteX4" fmla="*/ 0 w 2611120"/>
              <a:gd name="connsiteY4" fmla="*/ 0 h 2559136"/>
              <a:gd name="connsiteX0" fmla="*/ 508009 w 2042160"/>
              <a:gd name="connsiteY0" fmla="*/ 257187 h 2559136"/>
              <a:gd name="connsiteX1" fmla="*/ 2042160 w 2042160"/>
              <a:gd name="connsiteY1" fmla="*/ 0 h 2559136"/>
              <a:gd name="connsiteX2" fmla="*/ 2042160 w 2042160"/>
              <a:gd name="connsiteY2" fmla="*/ 2559136 h 2559136"/>
              <a:gd name="connsiteX3" fmla="*/ 0 w 2042160"/>
              <a:gd name="connsiteY3" fmla="*/ 2081616 h 2559136"/>
              <a:gd name="connsiteX4" fmla="*/ 508009 w 2042160"/>
              <a:gd name="connsiteY4" fmla="*/ 25718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4401 w 2056561"/>
              <a:gd name="connsiteY3" fmla="*/ 2081616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38512 w 2056561"/>
              <a:gd name="connsiteY3" fmla="*/ 1093055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02809 w 2056561"/>
              <a:gd name="connsiteY3" fmla="*/ 667090 h 2559136"/>
              <a:gd name="connsiteX4" fmla="*/ 0 w 2056561"/>
              <a:gd name="connsiteY4" fmla="*/ 8037 h 2559136"/>
              <a:gd name="connsiteX0" fmla="*/ 1673 w 2058234"/>
              <a:gd name="connsiteY0" fmla="*/ 8037 h 2559136"/>
              <a:gd name="connsiteX1" fmla="*/ 2058234 w 2058234"/>
              <a:gd name="connsiteY1" fmla="*/ 0 h 2559136"/>
              <a:gd name="connsiteX2" fmla="*/ 2058234 w 2058234"/>
              <a:gd name="connsiteY2" fmla="*/ 2559136 h 2559136"/>
              <a:gd name="connsiteX3" fmla="*/ 0 w 2058234"/>
              <a:gd name="connsiteY3" fmla="*/ 514385 h 2559136"/>
              <a:gd name="connsiteX4" fmla="*/ 1673 w 2058234"/>
              <a:gd name="connsiteY4" fmla="*/ 8037 h 2559136"/>
              <a:gd name="connsiteX0" fmla="*/ 2 w 2056563"/>
              <a:gd name="connsiteY0" fmla="*/ 8037 h 2559136"/>
              <a:gd name="connsiteX1" fmla="*/ 2056563 w 2056563"/>
              <a:gd name="connsiteY1" fmla="*/ 0 h 2559136"/>
              <a:gd name="connsiteX2" fmla="*/ 2056563 w 2056563"/>
              <a:gd name="connsiteY2" fmla="*/ 2559136 h 2559136"/>
              <a:gd name="connsiteX3" fmla="*/ 167436 w 2056563"/>
              <a:gd name="connsiteY3" fmla="*/ 490720 h 2559136"/>
              <a:gd name="connsiteX4" fmla="*/ 2 w 2056563"/>
              <a:gd name="connsiteY4" fmla="*/ 8037 h 2559136"/>
              <a:gd name="connsiteX0" fmla="*/ 114411 w 1889127"/>
              <a:gd name="connsiteY0" fmla="*/ 8037 h 2559136"/>
              <a:gd name="connsiteX1" fmla="*/ 1889127 w 1889127"/>
              <a:gd name="connsiteY1" fmla="*/ 0 h 2559136"/>
              <a:gd name="connsiteX2" fmla="*/ 1889127 w 1889127"/>
              <a:gd name="connsiteY2" fmla="*/ 2559136 h 2559136"/>
              <a:gd name="connsiteX3" fmla="*/ 0 w 1889127"/>
              <a:gd name="connsiteY3" fmla="*/ 490720 h 2559136"/>
              <a:gd name="connsiteX4" fmla="*/ 114411 w 1889127"/>
              <a:gd name="connsiteY4" fmla="*/ 8037 h 2559136"/>
              <a:gd name="connsiteX0" fmla="*/ 2 w 1774718"/>
              <a:gd name="connsiteY0" fmla="*/ 8037 h 2559136"/>
              <a:gd name="connsiteX1" fmla="*/ 1774718 w 1774718"/>
              <a:gd name="connsiteY1" fmla="*/ 0 h 2559136"/>
              <a:gd name="connsiteX2" fmla="*/ 1774718 w 1774718"/>
              <a:gd name="connsiteY2" fmla="*/ 2559136 h 2559136"/>
              <a:gd name="connsiteX3" fmla="*/ 132205 w 1774718"/>
              <a:gd name="connsiteY3" fmla="*/ 553827 h 2559136"/>
              <a:gd name="connsiteX4" fmla="*/ 2 w 1774718"/>
              <a:gd name="connsiteY4" fmla="*/ 8037 h 2559136"/>
              <a:gd name="connsiteX0" fmla="*/ 29858 w 1804574"/>
              <a:gd name="connsiteY0" fmla="*/ 8037 h 2559136"/>
              <a:gd name="connsiteX1" fmla="*/ 1804574 w 1804574"/>
              <a:gd name="connsiteY1" fmla="*/ 0 h 2559136"/>
              <a:gd name="connsiteX2" fmla="*/ 1804574 w 1804574"/>
              <a:gd name="connsiteY2" fmla="*/ 2559136 h 2559136"/>
              <a:gd name="connsiteX3" fmla="*/ 0 w 1804574"/>
              <a:gd name="connsiteY3" fmla="*/ 514385 h 2559136"/>
              <a:gd name="connsiteX4" fmla="*/ 29858 w 1804574"/>
              <a:gd name="connsiteY4" fmla="*/ 8037 h 2559136"/>
              <a:gd name="connsiteX0" fmla="*/ 16 w 1817009"/>
              <a:gd name="connsiteY0" fmla="*/ 0 h 2566876"/>
              <a:gd name="connsiteX1" fmla="*/ 1817009 w 1817009"/>
              <a:gd name="connsiteY1" fmla="*/ 7740 h 2566876"/>
              <a:gd name="connsiteX2" fmla="*/ 1817009 w 1817009"/>
              <a:gd name="connsiteY2" fmla="*/ 2566876 h 2566876"/>
              <a:gd name="connsiteX3" fmla="*/ 12435 w 1817009"/>
              <a:gd name="connsiteY3" fmla="*/ 522125 h 2566876"/>
              <a:gd name="connsiteX4" fmla="*/ 16 w 1817009"/>
              <a:gd name="connsiteY4" fmla="*/ 0 h 2566876"/>
              <a:gd name="connsiteX0" fmla="*/ 65 w 1817058"/>
              <a:gd name="connsiteY0" fmla="*/ 0 h 2566876"/>
              <a:gd name="connsiteX1" fmla="*/ 1817058 w 1817058"/>
              <a:gd name="connsiteY1" fmla="*/ 7740 h 2566876"/>
              <a:gd name="connsiteX2" fmla="*/ 1817058 w 1817058"/>
              <a:gd name="connsiteY2" fmla="*/ 2566876 h 2566876"/>
              <a:gd name="connsiteX3" fmla="*/ 2145 w 1817058"/>
              <a:gd name="connsiteY3" fmla="*/ 525983 h 2566876"/>
              <a:gd name="connsiteX4" fmla="*/ 65 w 1817058"/>
              <a:gd name="connsiteY4" fmla="*/ 0 h 256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7058" h="2566876">
                <a:moveTo>
                  <a:pt x="65" y="0"/>
                </a:moveTo>
                <a:lnTo>
                  <a:pt x="1817058" y="7740"/>
                </a:lnTo>
                <a:lnTo>
                  <a:pt x="1817058" y="2566876"/>
                </a:lnTo>
                <a:lnTo>
                  <a:pt x="2145" y="525983"/>
                </a:lnTo>
                <a:cubicBezTo>
                  <a:pt x="2703" y="357200"/>
                  <a:pt x="-493" y="168783"/>
                  <a:pt x="65" y="0"/>
                </a:cubicBez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07497A6-F663-5844-B8E8-7DDB7B978D5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 dirty="0"/>
          </a:p>
        </p:txBody>
      </p:sp>
      <p:sp>
        <p:nvSpPr>
          <p:cNvPr id="11" name="Title 6">
            <a:extLst>
              <a:ext uri="{FF2B5EF4-FFF2-40B4-BE49-F238E27FC236}">
                <a16:creationId xmlns:a16="http://schemas.microsoft.com/office/drawing/2014/main" id="{C300E0E1-2E69-5342-87A0-E5C44CA8F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634349C9-2FB1-4D4C-84F0-0CE504B47CF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218320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384" userDrawn="1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J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/>
          <p:nvPr userDrawn="1"/>
        </p:nvSpPr>
        <p:spPr>
          <a:xfrm>
            <a:off x="-14094" y="-29200"/>
            <a:ext cx="2620066" cy="3306036"/>
          </a:xfrm>
          <a:custGeom>
            <a:avLst/>
            <a:gdLst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0 w 2611120"/>
              <a:gd name="connsiteY3" fmla="*/ 2559136 h 2559136"/>
              <a:gd name="connsiteX4" fmla="*/ 0 w 2611120"/>
              <a:gd name="connsiteY4" fmla="*/ 0 h 2559136"/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568960 w 2611120"/>
              <a:gd name="connsiteY3" fmla="*/ 2081616 h 2559136"/>
              <a:gd name="connsiteX4" fmla="*/ 0 w 2611120"/>
              <a:gd name="connsiteY4" fmla="*/ 0 h 2559136"/>
              <a:gd name="connsiteX0" fmla="*/ 508009 w 2042160"/>
              <a:gd name="connsiteY0" fmla="*/ 257187 h 2559136"/>
              <a:gd name="connsiteX1" fmla="*/ 2042160 w 2042160"/>
              <a:gd name="connsiteY1" fmla="*/ 0 h 2559136"/>
              <a:gd name="connsiteX2" fmla="*/ 2042160 w 2042160"/>
              <a:gd name="connsiteY2" fmla="*/ 2559136 h 2559136"/>
              <a:gd name="connsiteX3" fmla="*/ 0 w 2042160"/>
              <a:gd name="connsiteY3" fmla="*/ 2081616 h 2559136"/>
              <a:gd name="connsiteX4" fmla="*/ 508009 w 2042160"/>
              <a:gd name="connsiteY4" fmla="*/ 25718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4401 w 2056561"/>
              <a:gd name="connsiteY3" fmla="*/ 2081616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38512 w 2056561"/>
              <a:gd name="connsiteY3" fmla="*/ 1093055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02809 w 2056561"/>
              <a:gd name="connsiteY3" fmla="*/ 667090 h 2559136"/>
              <a:gd name="connsiteX4" fmla="*/ 0 w 2056561"/>
              <a:gd name="connsiteY4" fmla="*/ 8037 h 2559136"/>
              <a:gd name="connsiteX0" fmla="*/ 1673 w 2058234"/>
              <a:gd name="connsiteY0" fmla="*/ 8037 h 2559136"/>
              <a:gd name="connsiteX1" fmla="*/ 2058234 w 2058234"/>
              <a:gd name="connsiteY1" fmla="*/ 0 h 2559136"/>
              <a:gd name="connsiteX2" fmla="*/ 2058234 w 2058234"/>
              <a:gd name="connsiteY2" fmla="*/ 2559136 h 2559136"/>
              <a:gd name="connsiteX3" fmla="*/ 0 w 2058234"/>
              <a:gd name="connsiteY3" fmla="*/ 514385 h 2559136"/>
              <a:gd name="connsiteX4" fmla="*/ 1673 w 2058234"/>
              <a:gd name="connsiteY4" fmla="*/ 8037 h 2559136"/>
              <a:gd name="connsiteX0" fmla="*/ 2 w 2056563"/>
              <a:gd name="connsiteY0" fmla="*/ 8037 h 2559136"/>
              <a:gd name="connsiteX1" fmla="*/ 2056563 w 2056563"/>
              <a:gd name="connsiteY1" fmla="*/ 0 h 2559136"/>
              <a:gd name="connsiteX2" fmla="*/ 2056563 w 2056563"/>
              <a:gd name="connsiteY2" fmla="*/ 2559136 h 2559136"/>
              <a:gd name="connsiteX3" fmla="*/ 167436 w 2056563"/>
              <a:gd name="connsiteY3" fmla="*/ 490720 h 2559136"/>
              <a:gd name="connsiteX4" fmla="*/ 2 w 2056563"/>
              <a:gd name="connsiteY4" fmla="*/ 8037 h 2559136"/>
              <a:gd name="connsiteX0" fmla="*/ 114411 w 1889127"/>
              <a:gd name="connsiteY0" fmla="*/ 8037 h 2559136"/>
              <a:gd name="connsiteX1" fmla="*/ 1889127 w 1889127"/>
              <a:gd name="connsiteY1" fmla="*/ 0 h 2559136"/>
              <a:gd name="connsiteX2" fmla="*/ 1889127 w 1889127"/>
              <a:gd name="connsiteY2" fmla="*/ 2559136 h 2559136"/>
              <a:gd name="connsiteX3" fmla="*/ 0 w 1889127"/>
              <a:gd name="connsiteY3" fmla="*/ 490720 h 2559136"/>
              <a:gd name="connsiteX4" fmla="*/ 114411 w 1889127"/>
              <a:gd name="connsiteY4" fmla="*/ 8037 h 2559136"/>
              <a:gd name="connsiteX0" fmla="*/ 2 w 1774718"/>
              <a:gd name="connsiteY0" fmla="*/ 8037 h 2559136"/>
              <a:gd name="connsiteX1" fmla="*/ 1774718 w 1774718"/>
              <a:gd name="connsiteY1" fmla="*/ 0 h 2559136"/>
              <a:gd name="connsiteX2" fmla="*/ 1774718 w 1774718"/>
              <a:gd name="connsiteY2" fmla="*/ 2559136 h 2559136"/>
              <a:gd name="connsiteX3" fmla="*/ 132205 w 1774718"/>
              <a:gd name="connsiteY3" fmla="*/ 553827 h 2559136"/>
              <a:gd name="connsiteX4" fmla="*/ 2 w 1774718"/>
              <a:gd name="connsiteY4" fmla="*/ 8037 h 2559136"/>
              <a:gd name="connsiteX0" fmla="*/ 29858 w 1804574"/>
              <a:gd name="connsiteY0" fmla="*/ 8037 h 2559136"/>
              <a:gd name="connsiteX1" fmla="*/ 1804574 w 1804574"/>
              <a:gd name="connsiteY1" fmla="*/ 0 h 2559136"/>
              <a:gd name="connsiteX2" fmla="*/ 1804574 w 1804574"/>
              <a:gd name="connsiteY2" fmla="*/ 2559136 h 2559136"/>
              <a:gd name="connsiteX3" fmla="*/ 0 w 1804574"/>
              <a:gd name="connsiteY3" fmla="*/ 514385 h 2559136"/>
              <a:gd name="connsiteX4" fmla="*/ 29858 w 1804574"/>
              <a:gd name="connsiteY4" fmla="*/ 8037 h 2559136"/>
              <a:gd name="connsiteX0" fmla="*/ 16 w 1817009"/>
              <a:gd name="connsiteY0" fmla="*/ 0 h 2566876"/>
              <a:gd name="connsiteX1" fmla="*/ 1817009 w 1817009"/>
              <a:gd name="connsiteY1" fmla="*/ 7740 h 2566876"/>
              <a:gd name="connsiteX2" fmla="*/ 1817009 w 1817009"/>
              <a:gd name="connsiteY2" fmla="*/ 2566876 h 2566876"/>
              <a:gd name="connsiteX3" fmla="*/ 12435 w 1817009"/>
              <a:gd name="connsiteY3" fmla="*/ 522125 h 2566876"/>
              <a:gd name="connsiteX4" fmla="*/ 16 w 1817009"/>
              <a:gd name="connsiteY4" fmla="*/ 0 h 2566876"/>
              <a:gd name="connsiteX0" fmla="*/ 65 w 1817058"/>
              <a:gd name="connsiteY0" fmla="*/ 0 h 2566876"/>
              <a:gd name="connsiteX1" fmla="*/ 1817058 w 1817058"/>
              <a:gd name="connsiteY1" fmla="*/ 7740 h 2566876"/>
              <a:gd name="connsiteX2" fmla="*/ 1817058 w 1817058"/>
              <a:gd name="connsiteY2" fmla="*/ 2566876 h 2566876"/>
              <a:gd name="connsiteX3" fmla="*/ 2145 w 1817058"/>
              <a:gd name="connsiteY3" fmla="*/ 525983 h 2566876"/>
              <a:gd name="connsiteX4" fmla="*/ 65 w 1817058"/>
              <a:gd name="connsiteY4" fmla="*/ 0 h 256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7058" h="2566876">
                <a:moveTo>
                  <a:pt x="65" y="0"/>
                </a:moveTo>
                <a:lnTo>
                  <a:pt x="1817058" y="7740"/>
                </a:lnTo>
                <a:lnTo>
                  <a:pt x="1817058" y="2566876"/>
                </a:lnTo>
                <a:lnTo>
                  <a:pt x="2145" y="525983"/>
                </a:lnTo>
                <a:cubicBezTo>
                  <a:pt x="2703" y="357200"/>
                  <a:pt x="-493" y="168783"/>
                  <a:pt x="65" y="0"/>
                </a:cubicBez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4"/>
          <p:cNvSpPr/>
          <p:nvPr userDrawn="1"/>
        </p:nvSpPr>
        <p:spPr>
          <a:xfrm rot="10800000" flipH="1">
            <a:off x="-19106" y="3557280"/>
            <a:ext cx="2620066" cy="3306036"/>
          </a:xfrm>
          <a:custGeom>
            <a:avLst/>
            <a:gdLst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0 w 2611120"/>
              <a:gd name="connsiteY3" fmla="*/ 2559136 h 2559136"/>
              <a:gd name="connsiteX4" fmla="*/ 0 w 2611120"/>
              <a:gd name="connsiteY4" fmla="*/ 0 h 2559136"/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568960 w 2611120"/>
              <a:gd name="connsiteY3" fmla="*/ 2081616 h 2559136"/>
              <a:gd name="connsiteX4" fmla="*/ 0 w 2611120"/>
              <a:gd name="connsiteY4" fmla="*/ 0 h 2559136"/>
              <a:gd name="connsiteX0" fmla="*/ 508009 w 2042160"/>
              <a:gd name="connsiteY0" fmla="*/ 257187 h 2559136"/>
              <a:gd name="connsiteX1" fmla="*/ 2042160 w 2042160"/>
              <a:gd name="connsiteY1" fmla="*/ 0 h 2559136"/>
              <a:gd name="connsiteX2" fmla="*/ 2042160 w 2042160"/>
              <a:gd name="connsiteY2" fmla="*/ 2559136 h 2559136"/>
              <a:gd name="connsiteX3" fmla="*/ 0 w 2042160"/>
              <a:gd name="connsiteY3" fmla="*/ 2081616 h 2559136"/>
              <a:gd name="connsiteX4" fmla="*/ 508009 w 2042160"/>
              <a:gd name="connsiteY4" fmla="*/ 25718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4401 w 2056561"/>
              <a:gd name="connsiteY3" fmla="*/ 2081616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38512 w 2056561"/>
              <a:gd name="connsiteY3" fmla="*/ 1093055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02809 w 2056561"/>
              <a:gd name="connsiteY3" fmla="*/ 667090 h 2559136"/>
              <a:gd name="connsiteX4" fmla="*/ 0 w 2056561"/>
              <a:gd name="connsiteY4" fmla="*/ 8037 h 2559136"/>
              <a:gd name="connsiteX0" fmla="*/ 1673 w 2058234"/>
              <a:gd name="connsiteY0" fmla="*/ 8037 h 2559136"/>
              <a:gd name="connsiteX1" fmla="*/ 2058234 w 2058234"/>
              <a:gd name="connsiteY1" fmla="*/ 0 h 2559136"/>
              <a:gd name="connsiteX2" fmla="*/ 2058234 w 2058234"/>
              <a:gd name="connsiteY2" fmla="*/ 2559136 h 2559136"/>
              <a:gd name="connsiteX3" fmla="*/ 0 w 2058234"/>
              <a:gd name="connsiteY3" fmla="*/ 514385 h 2559136"/>
              <a:gd name="connsiteX4" fmla="*/ 1673 w 2058234"/>
              <a:gd name="connsiteY4" fmla="*/ 8037 h 2559136"/>
              <a:gd name="connsiteX0" fmla="*/ 2 w 2056563"/>
              <a:gd name="connsiteY0" fmla="*/ 8037 h 2559136"/>
              <a:gd name="connsiteX1" fmla="*/ 2056563 w 2056563"/>
              <a:gd name="connsiteY1" fmla="*/ 0 h 2559136"/>
              <a:gd name="connsiteX2" fmla="*/ 2056563 w 2056563"/>
              <a:gd name="connsiteY2" fmla="*/ 2559136 h 2559136"/>
              <a:gd name="connsiteX3" fmla="*/ 167436 w 2056563"/>
              <a:gd name="connsiteY3" fmla="*/ 490720 h 2559136"/>
              <a:gd name="connsiteX4" fmla="*/ 2 w 2056563"/>
              <a:gd name="connsiteY4" fmla="*/ 8037 h 2559136"/>
              <a:gd name="connsiteX0" fmla="*/ 114411 w 1889127"/>
              <a:gd name="connsiteY0" fmla="*/ 8037 h 2559136"/>
              <a:gd name="connsiteX1" fmla="*/ 1889127 w 1889127"/>
              <a:gd name="connsiteY1" fmla="*/ 0 h 2559136"/>
              <a:gd name="connsiteX2" fmla="*/ 1889127 w 1889127"/>
              <a:gd name="connsiteY2" fmla="*/ 2559136 h 2559136"/>
              <a:gd name="connsiteX3" fmla="*/ 0 w 1889127"/>
              <a:gd name="connsiteY3" fmla="*/ 490720 h 2559136"/>
              <a:gd name="connsiteX4" fmla="*/ 114411 w 1889127"/>
              <a:gd name="connsiteY4" fmla="*/ 8037 h 2559136"/>
              <a:gd name="connsiteX0" fmla="*/ 2 w 1774718"/>
              <a:gd name="connsiteY0" fmla="*/ 8037 h 2559136"/>
              <a:gd name="connsiteX1" fmla="*/ 1774718 w 1774718"/>
              <a:gd name="connsiteY1" fmla="*/ 0 h 2559136"/>
              <a:gd name="connsiteX2" fmla="*/ 1774718 w 1774718"/>
              <a:gd name="connsiteY2" fmla="*/ 2559136 h 2559136"/>
              <a:gd name="connsiteX3" fmla="*/ 132205 w 1774718"/>
              <a:gd name="connsiteY3" fmla="*/ 553827 h 2559136"/>
              <a:gd name="connsiteX4" fmla="*/ 2 w 1774718"/>
              <a:gd name="connsiteY4" fmla="*/ 8037 h 2559136"/>
              <a:gd name="connsiteX0" fmla="*/ 29858 w 1804574"/>
              <a:gd name="connsiteY0" fmla="*/ 8037 h 2559136"/>
              <a:gd name="connsiteX1" fmla="*/ 1804574 w 1804574"/>
              <a:gd name="connsiteY1" fmla="*/ 0 h 2559136"/>
              <a:gd name="connsiteX2" fmla="*/ 1804574 w 1804574"/>
              <a:gd name="connsiteY2" fmla="*/ 2559136 h 2559136"/>
              <a:gd name="connsiteX3" fmla="*/ 0 w 1804574"/>
              <a:gd name="connsiteY3" fmla="*/ 514385 h 2559136"/>
              <a:gd name="connsiteX4" fmla="*/ 29858 w 1804574"/>
              <a:gd name="connsiteY4" fmla="*/ 8037 h 2559136"/>
              <a:gd name="connsiteX0" fmla="*/ 16 w 1817009"/>
              <a:gd name="connsiteY0" fmla="*/ 0 h 2566876"/>
              <a:gd name="connsiteX1" fmla="*/ 1817009 w 1817009"/>
              <a:gd name="connsiteY1" fmla="*/ 7740 h 2566876"/>
              <a:gd name="connsiteX2" fmla="*/ 1817009 w 1817009"/>
              <a:gd name="connsiteY2" fmla="*/ 2566876 h 2566876"/>
              <a:gd name="connsiteX3" fmla="*/ 12435 w 1817009"/>
              <a:gd name="connsiteY3" fmla="*/ 522125 h 2566876"/>
              <a:gd name="connsiteX4" fmla="*/ 16 w 1817009"/>
              <a:gd name="connsiteY4" fmla="*/ 0 h 2566876"/>
              <a:gd name="connsiteX0" fmla="*/ 65 w 1817058"/>
              <a:gd name="connsiteY0" fmla="*/ 0 h 2566876"/>
              <a:gd name="connsiteX1" fmla="*/ 1817058 w 1817058"/>
              <a:gd name="connsiteY1" fmla="*/ 7740 h 2566876"/>
              <a:gd name="connsiteX2" fmla="*/ 1817058 w 1817058"/>
              <a:gd name="connsiteY2" fmla="*/ 2566876 h 2566876"/>
              <a:gd name="connsiteX3" fmla="*/ 2145 w 1817058"/>
              <a:gd name="connsiteY3" fmla="*/ 525983 h 2566876"/>
              <a:gd name="connsiteX4" fmla="*/ 65 w 1817058"/>
              <a:gd name="connsiteY4" fmla="*/ 0 h 256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7058" h="2566876">
                <a:moveTo>
                  <a:pt x="65" y="0"/>
                </a:moveTo>
                <a:lnTo>
                  <a:pt x="1817058" y="7740"/>
                </a:lnTo>
                <a:lnTo>
                  <a:pt x="1817058" y="2566876"/>
                </a:lnTo>
                <a:lnTo>
                  <a:pt x="2145" y="525983"/>
                </a:lnTo>
                <a:cubicBezTo>
                  <a:pt x="2703" y="357200"/>
                  <a:pt x="-493" y="168783"/>
                  <a:pt x="65" y="0"/>
                </a:cubicBezTo>
                <a:close/>
              </a:path>
            </a:pathLst>
          </a:custGeom>
          <a:blipFill dpi="0" rotWithShape="0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1A1F750-F3EF-2F46-ACA2-DD4BFDB11B3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 dirty="0"/>
          </a:p>
        </p:txBody>
      </p:sp>
      <p:sp>
        <p:nvSpPr>
          <p:cNvPr id="13" name="Title 6">
            <a:extLst>
              <a:ext uri="{FF2B5EF4-FFF2-40B4-BE49-F238E27FC236}">
                <a16:creationId xmlns:a16="http://schemas.microsoft.com/office/drawing/2014/main" id="{DAFB5A97-DACD-6441-9958-E3AD47AC55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AD0D48C3-F254-BB43-AB72-C361BBE173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9570719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K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EA368A1-C93E-5D42-9FCE-2B907E9D299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endParaRPr lang="es-MX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A7BA28-4EB4-484F-9302-F642198ECD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621582" cy="330603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8DE3B30-CC20-A44B-A94D-A0F5295586B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81400"/>
            <a:ext cx="2590800" cy="3276600"/>
          </a:xfrm>
          <a:prstGeom prst="rect">
            <a:avLst/>
          </a:prstGeom>
        </p:spPr>
      </p:pic>
      <p:sp>
        <p:nvSpPr>
          <p:cNvPr id="9" name="Title 6">
            <a:extLst>
              <a:ext uri="{FF2B5EF4-FFF2-40B4-BE49-F238E27FC236}">
                <a16:creationId xmlns:a16="http://schemas.microsoft.com/office/drawing/2014/main" id="{8D7DCD03-84DB-DB47-805B-815824967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77DE3416-111A-A94C-B0DA-436EA4C816F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9596127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L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4"/>
          <p:cNvSpPr/>
          <p:nvPr userDrawn="1"/>
        </p:nvSpPr>
        <p:spPr>
          <a:xfrm rot="10800000" flipH="1">
            <a:off x="-19106" y="3551964"/>
            <a:ext cx="2620066" cy="3321984"/>
          </a:xfrm>
          <a:custGeom>
            <a:avLst/>
            <a:gdLst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0 w 2611120"/>
              <a:gd name="connsiteY3" fmla="*/ 2559136 h 2559136"/>
              <a:gd name="connsiteX4" fmla="*/ 0 w 2611120"/>
              <a:gd name="connsiteY4" fmla="*/ 0 h 2559136"/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568960 w 2611120"/>
              <a:gd name="connsiteY3" fmla="*/ 2081616 h 2559136"/>
              <a:gd name="connsiteX4" fmla="*/ 0 w 2611120"/>
              <a:gd name="connsiteY4" fmla="*/ 0 h 2559136"/>
              <a:gd name="connsiteX0" fmla="*/ 508009 w 2042160"/>
              <a:gd name="connsiteY0" fmla="*/ 257187 h 2559136"/>
              <a:gd name="connsiteX1" fmla="*/ 2042160 w 2042160"/>
              <a:gd name="connsiteY1" fmla="*/ 0 h 2559136"/>
              <a:gd name="connsiteX2" fmla="*/ 2042160 w 2042160"/>
              <a:gd name="connsiteY2" fmla="*/ 2559136 h 2559136"/>
              <a:gd name="connsiteX3" fmla="*/ 0 w 2042160"/>
              <a:gd name="connsiteY3" fmla="*/ 2081616 h 2559136"/>
              <a:gd name="connsiteX4" fmla="*/ 508009 w 2042160"/>
              <a:gd name="connsiteY4" fmla="*/ 25718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4401 w 2056561"/>
              <a:gd name="connsiteY3" fmla="*/ 2081616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38512 w 2056561"/>
              <a:gd name="connsiteY3" fmla="*/ 1093055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02809 w 2056561"/>
              <a:gd name="connsiteY3" fmla="*/ 667090 h 2559136"/>
              <a:gd name="connsiteX4" fmla="*/ 0 w 2056561"/>
              <a:gd name="connsiteY4" fmla="*/ 8037 h 2559136"/>
              <a:gd name="connsiteX0" fmla="*/ 1673 w 2058234"/>
              <a:gd name="connsiteY0" fmla="*/ 8037 h 2559136"/>
              <a:gd name="connsiteX1" fmla="*/ 2058234 w 2058234"/>
              <a:gd name="connsiteY1" fmla="*/ 0 h 2559136"/>
              <a:gd name="connsiteX2" fmla="*/ 2058234 w 2058234"/>
              <a:gd name="connsiteY2" fmla="*/ 2559136 h 2559136"/>
              <a:gd name="connsiteX3" fmla="*/ 0 w 2058234"/>
              <a:gd name="connsiteY3" fmla="*/ 514385 h 2559136"/>
              <a:gd name="connsiteX4" fmla="*/ 1673 w 2058234"/>
              <a:gd name="connsiteY4" fmla="*/ 8037 h 2559136"/>
              <a:gd name="connsiteX0" fmla="*/ 2 w 2056563"/>
              <a:gd name="connsiteY0" fmla="*/ 8037 h 2559136"/>
              <a:gd name="connsiteX1" fmla="*/ 2056563 w 2056563"/>
              <a:gd name="connsiteY1" fmla="*/ 0 h 2559136"/>
              <a:gd name="connsiteX2" fmla="*/ 2056563 w 2056563"/>
              <a:gd name="connsiteY2" fmla="*/ 2559136 h 2559136"/>
              <a:gd name="connsiteX3" fmla="*/ 167436 w 2056563"/>
              <a:gd name="connsiteY3" fmla="*/ 490720 h 2559136"/>
              <a:gd name="connsiteX4" fmla="*/ 2 w 2056563"/>
              <a:gd name="connsiteY4" fmla="*/ 8037 h 2559136"/>
              <a:gd name="connsiteX0" fmla="*/ 114411 w 1889127"/>
              <a:gd name="connsiteY0" fmla="*/ 8037 h 2559136"/>
              <a:gd name="connsiteX1" fmla="*/ 1889127 w 1889127"/>
              <a:gd name="connsiteY1" fmla="*/ 0 h 2559136"/>
              <a:gd name="connsiteX2" fmla="*/ 1889127 w 1889127"/>
              <a:gd name="connsiteY2" fmla="*/ 2559136 h 2559136"/>
              <a:gd name="connsiteX3" fmla="*/ 0 w 1889127"/>
              <a:gd name="connsiteY3" fmla="*/ 490720 h 2559136"/>
              <a:gd name="connsiteX4" fmla="*/ 114411 w 1889127"/>
              <a:gd name="connsiteY4" fmla="*/ 8037 h 2559136"/>
              <a:gd name="connsiteX0" fmla="*/ 2 w 1774718"/>
              <a:gd name="connsiteY0" fmla="*/ 8037 h 2559136"/>
              <a:gd name="connsiteX1" fmla="*/ 1774718 w 1774718"/>
              <a:gd name="connsiteY1" fmla="*/ 0 h 2559136"/>
              <a:gd name="connsiteX2" fmla="*/ 1774718 w 1774718"/>
              <a:gd name="connsiteY2" fmla="*/ 2559136 h 2559136"/>
              <a:gd name="connsiteX3" fmla="*/ 132205 w 1774718"/>
              <a:gd name="connsiteY3" fmla="*/ 553827 h 2559136"/>
              <a:gd name="connsiteX4" fmla="*/ 2 w 1774718"/>
              <a:gd name="connsiteY4" fmla="*/ 8037 h 2559136"/>
              <a:gd name="connsiteX0" fmla="*/ 29858 w 1804574"/>
              <a:gd name="connsiteY0" fmla="*/ 8037 h 2559136"/>
              <a:gd name="connsiteX1" fmla="*/ 1804574 w 1804574"/>
              <a:gd name="connsiteY1" fmla="*/ 0 h 2559136"/>
              <a:gd name="connsiteX2" fmla="*/ 1804574 w 1804574"/>
              <a:gd name="connsiteY2" fmla="*/ 2559136 h 2559136"/>
              <a:gd name="connsiteX3" fmla="*/ 0 w 1804574"/>
              <a:gd name="connsiteY3" fmla="*/ 514385 h 2559136"/>
              <a:gd name="connsiteX4" fmla="*/ 29858 w 1804574"/>
              <a:gd name="connsiteY4" fmla="*/ 8037 h 2559136"/>
              <a:gd name="connsiteX0" fmla="*/ 16 w 1817009"/>
              <a:gd name="connsiteY0" fmla="*/ 0 h 2566876"/>
              <a:gd name="connsiteX1" fmla="*/ 1817009 w 1817009"/>
              <a:gd name="connsiteY1" fmla="*/ 7740 h 2566876"/>
              <a:gd name="connsiteX2" fmla="*/ 1817009 w 1817009"/>
              <a:gd name="connsiteY2" fmla="*/ 2566876 h 2566876"/>
              <a:gd name="connsiteX3" fmla="*/ 12435 w 1817009"/>
              <a:gd name="connsiteY3" fmla="*/ 522125 h 2566876"/>
              <a:gd name="connsiteX4" fmla="*/ 16 w 1817009"/>
              <a:gd name="connsiteY4" fmla="*/ 0 h 2566876"/>
              <a:gd name="connsiteX0" fmla="*/ 65 w 1817058"/>
              <a:gd name="connsiteY0" fmla="*/ 0 h 2566876"/>
              <a:gd name="connsiteX1" fmla="*/ 1817058 w 1817058"/>
              <a:gd name="connsiteY1" fmla="*/ 7740 h 2566876"/>
              <a:gd name="connsiteX2" fmla="*/ 1817058 w 1817058"/>
              <a:gd name="connsiteY2" fmla="*/ 2566876 h 2566876"/>
              <a:gd name="connsiteX3" fmla="*/ 2145 w 1817058"/>
              <a:gd name="connsiteY3" fmla="*/ 525983 h 2566876"/>
              <a:gd name="connsiteX4" fmla="*/ 65 w 1817058"/>
              <a:gd name="connsiteY4" fmla="*/ 0 h 256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7058" h="2566876">
                <a:moveTo>
                  <a:pt x="65" y="0"/>
                </a:moveTo>
                <a:lnTo>
                  <a:pt x="1817058" y="7740"/>
                </a:lnTo>
                <a:lnTo>
                  <a:pt x="1817058" y="2566876"/>
                </a:lnTo>
                <a:lnTo>
                  <a:pt x="2145" y="525983"/>
                </a:lnTo>
                <a:cubicBezTo>
                  <a:pt x="2703" y="357200"/>
                  <a:pt x="-493" y="168783"/>
                  <a:pt x="65" y="0"/>
                </a:cubicBezTo>
                <a:close/>
              </a:path>
            </a:pathLst>
          </a:custGeom>
          <a:blipFill dpi="0" rotWithShape="0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A2920A-4537-B244-8106-B93F0B4E43B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473" y="0"/>
            <a:ext cx="2590800" cy="3251200"/>
          </a:xfrm>
          <a:prstGeom prst="rect">
            <a:avLst/>
          </a:prstGeom>
        </p:spPr>
      </p:pic>
      <p:sp>
        <p:nvSpPr>
          <p:cNvPr id="12" name="Title 6">
            <a:extLst>
              <a:ext uri="{FF2B5EF4-FFF2-40B4-BE49-F238E27FC236}">
                <a16:creationId xmlns:a16="http://schemas.microsoft.com/office/drawing/2014/main" id="{71E0D68A-913A-3149-8069-77C36D0E4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9D190CD3-3751-744C-AEA9-7430E4D1471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5926938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M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B920F2F-6613-4C44-91A5-C2CDFA3D47E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endParaRPr lang="es-MX" dirty="0"/>
          </a:p>
        </p:txBody>
      </p:sp>
      <p:sp>
        <p:nvSpPr>
          <p:cNvPr id="9" name="Title 6">
            <a:extLst>
              <a:ext uri="{FF2B5EF4-FFF2-40B4-BE49-F238E27FC236}">
                <a16:creationId xmlns:a16="http://schemas.microsoft.com/office/drawing/2014/main" id="{5E30B62D-A01A-314B-BBCC-818A41A50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22BB2199-11E7-2C43-8C26-9A4B80CCC01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3551AA6-6B97-5347-9B5C-0B850C2819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5005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N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EA368A1-C93E-5D42-9FCE-2B907E9D299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endParaRPr lang="es-MX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80913A3-A8FA-5445-AB7E-3220CEC781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589028" cy="687286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B56C0F8-7C26-2E4E-B7C6-392CD85BD72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772" y="0"/>
            <a:ext cx="2590800" cy="3263900"/>
          </a:xfrm>
          <a:prstGeom prst="rect">
            <a:avLst/>
          </a:prstGeom>
        </p:spPr>
      </p:pic>
      <p:sp>
        <p:nvSpPr>
          <p:cNvPr id="12" name="Title 6">
            <a:extLst>
              <a:ext uri="{FF2B5EF4-FFF2-40B4-BE49-F238E27FC236}">
                <a16:creationId xmlns:a16="http://schemas.microsoft.com/office/drawing/2014/main" id="{54E4D544-0213-6F41-B456-24AE227ABE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1C84A7EB-F5FB-7B46-8089-76A264F69E4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554514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O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B920F2F-6613-4C44-91A5-C2CDFA3D47E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endParaRPr lang="es-MX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D013F83-4902-CB45-BDE6-93E9FF64E1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473" y="0"/>
            <a:ext cx="2590800" cy="3276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C1B1FB5-2868-8B4F-B95B-30CD0A4955E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51964"/>
            <a:ext cx="2631864" cy="3306036"/>
          </a:xfrm>
          <a:prstGeom prst="rect">
            <a:avLst/>
          </a:prstGeom>
        </p:spPr>
      </p:pic>
      <p:sp>
        <p:nvSpPr>
          <p:cNvPr id="9" name="Title 6">
            <a:extLst>
              <a:ext uri="{FF2B5EF4-FFF2-40B4-BE49-F238E27FC236}">
                <a16:creationId xmlns:a16="http://schemas.microsoft.com/office/drawing/2014/main" id="{54944ECE-ED14-F941-AB8B-194FD5F22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4E0EA91-4A9C-CD41-978F-8B45F6054BF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8156075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/>
          <p:nvPr userDrawn="1"/>
        </p:nvSpPr>
        <p:spPr>
          <a:xfrm>
            <a:off x="-14094" y="-29200"/>
            <a:ext cx="2620066" cy="3306036"/>
          </a:xfrm>
          <a:custGeom>
            <a:avLst/>
            <a:gdLst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0 w 2611120"/>
              <a:gd name="connsiteY3" fmla="*/ 2559136 h 2559136"/>
              <a:gd name="connsiteX4" fmla="*/ 0 w 2611120"/>
              <a:gd name="connsiteY4" fmla="*/ 0 h 2559136"/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568960 w 2611120"/>
              <a:gd name="connsiteY3" fmla="*/ 2081616 h 2559136"/>
              <a:gd name="connsiteX4" fmla="*/ 0 w 2611120"/>
              <a:gd name="connsiteY4" fmla="*/ 0 h 2559136"/>
              <a:gd name="connsiteX0" fmla="*/ 508009 w 2042160"/>
              <a:gd name="connsiteY0" fmla="*/ 257187 h 2559136"/>
              <a:gd name="connsiteX1" fmla="*/ 2042160 w 2042160"/>
              <a:gd name="connsiteY1" fmla="*/ 0 h 2559136"/>
              <a:gd name="connsiteX2" fmla="*/ 2042160 w 2042160"/>
              <a:gd name="connsiteY2" fmla="*/ 2559136 h 2559136"/>
              <a:gd name="connsiteX3" fmla="*/ 0 w 2042160"/>
              <a:gd name="connsiteY3" fmla="*/ 2081616 h 2559136"/>
              <a:gd name="connsiteX4" fmla="*/ 508009 w 2042160"/>
              <a:gd name="connsiteY4" fmla="*/ 25718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4401 w 2056561"/>
              <a:gd name="connsiteY3" fmla="*/ 2081616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38512 w 2056561"/>
              <a:gd name="connsiteY3" fmla="*/ 1093055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02809 w 2056561"/>
              <a:gd name="connsiteY3" fmla="*/ 667090 h 2559136"/>
              <a:gd name="connsiteX4" fmla="*/ 0 w 2056561"/>
              <a:gd name="connsiteY4" fmla="*/ 8037 h 2559136"/>
              <a:gd name="connsiteX0" fmla="*/ 1673 w 2058234"/>
              <a:gd name="connsiteY0" fmla="*/ 8037 h 2559136"/>
              <a:gd name="connsiteX1" fmla="*/ 2058234 w 2058234"/>
              <a:gd name="connsiteY1" fmla="*/ 0 h 2559136"/>
              <a:gd name="connsiteX2" fmla="*/ 2058234 w 2058234"/>
              <a:gd name="connsiteY2" fmla="*/ 2559136 h 2559136"/>
              <a:gd name="connsiteX3" fmla="*/ 0 w 2058234"/>
              <a:gd name="connsiteY3" fmla="*/ 514385 h 2559136"/>
              <a:gd name="connsiteX4" fmla="*/ 1673 w 2058234"/>
              <a:gd name="connsiteY4" fmla="*/ 8037 h 2559136"/>
              <a:gd name="connsiteX0" fmla="*/ 2 w 2056563"/>
              <a:gd name="connsiteY0" fmla="*/ 8037 h 2559136"/>
              <a:gd name="connsiteX1" fmla="*/ 2056563 w 2056563"/>
              <a:gd name="connsiteY1" fmla="*/ 0 h 2559136"/>
              <a:gd name="connsiteX2" fmla="*/ 2056563 w 2056563"/>
              <a:gd name="connsiteY2" fmla="*/ 2559136 h 2559136"/>
              <a:gd name="connsiteX3" fmla="*/ 167436 w 2056563"/>
              <a:gd name="connsiteY3" fmla="*/ 490720 h 2559136"/>
              <a:gd name="connsiteX4" fmla="*/ 2 w 2056563"/>
              <a:gd name="connsiteY4" fmla="*/ 8037 h 2559136"/>
              <a:gd name="connsiteX0" fmla="*/ 114411 w 1889127"/>
              <a:gd name="connsiteY0" fmla="*/ 8037 h 2559136"/>
              <a:gd name="connsiteX1" fmla="*/ 1889127 w 1889127"/>
              <a:gd name="connsiteY1" fmla="*/ 0 h 2559136"/>
              <a:gd name="connsiteX2" fmla="*/ 1889127 w 1889127"/>
              <a:gd name="connsiteY2" fmla="*/ 2559136 h 2559136"/>
              <a:gd name="connsiteX3" fmla="*/ 0 w 1889127"/>
              <a:gd name="connsiteY3" fmla="*/ 490720 h 2559136"/>
              <a:gd name="connsiteX4" fmla="*/ 114411 w 1889127"/>
              <a:gd name="connsiteY4" fmla="*/ 8037 h 2559136"/>
              <a:gd name="connsiteX0" fmla="*/ 2 w 1774718"/>
              <a:gd name="connsiteY0" fmla="*/ 8037 h 2559136"/>
              <a:gd name="connsiteX1" fmla="*/ 1774718 w 1774718"/>
              <a:gd name="connsiteY1" fmla="*/ 0 h 2559136"/>
              <a:gd name="connsiteX2" fmla="*/ 1774718 w 1774718"/>
              <a:gd name="connsiteY2" fmla="*/ 2559136 h 2559136"/>
              <a:gd name="connsiteX3" fmla="*/ 132205 w 1774718"/>
              <a:gd name="connsiteY3" fmla="*/ 553827 h 2559136"/>
              <a:gd name="connsiteX4" fmla="*/ 2 w 1774718"/>
              <a:gd name="connsiteY4" fmla="*/ 8037 h 2559136"/>
              <a:gd name="connsiteX0" fmla="*/ 29858 w 1804574"/>
              <a:gd name="connsiteY0" fmla="*/ 8037 h 2559136"/>
              <a:gd name="connsiteX1" fmla="*/ 1804574 w 1804574"/>
              <a:gd name="connsiteY1" fmla="*/ 0 h 2559136"/>
              <a:gd name="connsiteX2" fmla="*/ 1804574 w 1804574"/>
              <a:gd name="connsiteY2" fmla="*/ 2559136 h 2559136"/>
              <a:gd name="connsiteX3" fmla="*/ 0 w 1804574"/>
              <a:gd name="connsiteY3" fmla="*/ 514385 h 2559136"/>
              <a:gd name="connsiteX4" fmla="*/ 29858 w 1804574"/>
              <a:gd name="connsiteY4" fmla="*/ 8037 h 2559136"/>
              <a:gd name="connsiteX0" fmla="*/ 16 w 1817009"/>
              <a:gd name="connsiteY0" fmla="*/ 0 h 2566876"/>
              <a:gd name="connsiteX1" fmla="*/ 1817009 w 1817009"/>
              <a:gd name="connsiteY1" fmla="*/ 7740 h 2566876"/>
              <a:gd name="connsiteX2" fmla="*/ 1817009 w 1817009"/>
              <a:gd name="connsiteY2" fmla="*/ 2566876 h 2566876"/>
              <a:gd name="connsiteX3" fmla="*/ 12435 w 1817009"/>
              <a:gd name="connsiteY3" fmla="*/ 522125 h 2566876"/>
              <a:gd name="connsiteX4" fmla="*/ 16 w 1817009"/>
              <a:gd name="connsiteY4" fmla="*/ 0 h 2566876"/>
              <a:gd name="connsiteX0" fmla="*/ 65 w 1817058"/>
              <a:gd name="connsiteY0" fmla="*/ 0 h 2566876"/>
              <a:gd name="connsiteX1" fmla="*/ 1817058 w 1817058"/>
              <a:gd name="connsiteY1" fmla="*/ 7740 h 2566876"/>
              <a:gd name="connsiteX2" fmla="*/ 1817058 w 1817058"/>
              <a:gd name="connsiteY2" fmla="*/ 2566876 h 2566876"/>
              <a:gd name="connsiteX3" fmla="*/ 2145 w 1817058"/>
              <a:gd name="connsiteY3" fmla="*/ 525983 h 2566876"/>
              <a:gd name="connsiteX4" fmla="*/ 65 w 1817058"/>
              <a:gd name="connsiteY4" fmla="*/ 0 h 256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7058" h="2566876">
                <a:moveTo>
                  <a:pt x="65" y="0"/>
                </a:moveTo>
                <a:lnTo>
                  <a:pt x="1817058" y="7740"/>
                </a:lnTo>
                <a:lnTo>
                  <a:pt x="1817058" y="2566876"/>
                </a:lnTo>
                <a:lnTo>
                  <a:pt x="2145" y="525983"/>
                </a:lnTo>
                <a:cubicBezTo>
                  <a:pt x="2703" y="357200"/>
                  <a:pt x="-493" y="168783"/>
                  <a:pt x="65" y="0"/>
                </a:cubicBez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4"/>
          <p:cNvSpPr/>
          <p:nvPr userDrawn="1"/>
        </p:nvSpPr>
        <p:spPr>
          <a:xfrm rot="10800000" flipH="1">
            <a:off x="-19106" y="3557280"/>
            <a:ext cx="2620066" cy="3306036"/>
          </a:xfrm>
          <a:custGeom>
            <a:avLst/>
            <a:gdLst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0 w 2611120"/>
              <a:gd name="connsiteY3" fmla="*/ 2559136 h 2559136"/>
              <a:gd name="connsiteX4" fmla="*/ 0 w 2611120"/>
              <a:gd name="connsiteY4" fmla="*/ 0 h 2559136"/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568960 w 2611120"/>
              <a:gd name="connsiteY3" fmla="*/ 2081616 h 2559136"/>
              <a:gd name="connsiteX4" fmla="*/ 0 w 2611120"/>
              <a:gd name="connsiteY4" fmla="*/ 0 h 2559136"/>
              <a:gd name="connsiteX0" fmla="*/ 508009 w 2042160"/>
              <a:gd name="connsiteY0" fmla="*/ 257187 h 2559136"/>
              <a:gd name="connsiteX1" fmla="*/ 2042160 w 2042160"/>
              <a:gd name="connsiteY1" fmla="*/ 0 h 2559136"/>
              <a:gd name="connsiteX2" fmla="*/ 2042160 w 2042160"/>
              <a:gd name="connsiteY2" fmla="*/ 2559136 h 2559136"/>
              <a:gd name="connsiteX3" fmla="*/ 0 w 2042160"/>
              <a:gd name="connsiteY3" fmla="*/ 2081616 h 2559136"/>
              <a:gd name="connsiteX4" fmla="*/ 508009 w 2042160"/>
              <a:gd name="connsiteY4" fmla="*/ 25718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4401 w 2056561"/>
              <a:gd name="connsiteY3" fmla="*/ 2081616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38512 w 2056561"/>
              <a:gd name="connsiteY3" fmla="*/ 1093055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02809 w 2056561"/>
              <a:gd name="connsiteY3" fmla="*/ 667090 h 2559136"/>
              <a:gd name="connsiteX4" fmla="*/ 0 w 2056561"/>
              <a:gd name="connsiteY4" fmla="*/ 8037 h 2559136"/>
              <a:gd name="connsiteX0" fmla="*/ 1673 w 2058234"/>
              <a:gd name="connsiteY0" fmla="*/ 8037 h 2559136"/>
              <a:gd name="connsiteX1" fmla="*/ 2058234 w 2058234"/>
              <a:gd name="connsiteY1" fmla="*/ 0 h 2559136"/>
              <a:gd name="connsiteX2" fmla="*/ 2058234 w 2058234"/>
              <a:gd name="connsiteY2" fmla="*/ 2559136 h 2559136"/>
              <a:gd name="connsiteX3" fmla="*/ 0 w 2058234"/>
              <a:gd name="connsiteY3" fmla="*/ 514385 h 2559136"/>
              <a:gd name="connsiteX4" fmla="*/ 1673 w 2058234"/>
              <a:gd name="connsiteY4" fmla="*/ 8037 h 2559136"/>
              <a:gd name="connsiteX0" fmla="*/ 2 w 2056563"/>
              <a:gd name="connsiteY0" fmla="*/ 8037 h 2559136"/>
              <a:gd name="connsiteX1" fmla="*/ 2056563 w 2056563"/>
              <a:gd name="connsiteY1" fmla="*/ 0 h 2559136"/>
              <a:gd name="connsiteX2" fmla="*/ 2056563 w 2056563"/>
              <a:gd name="connsiteY2" fmla="*/ 2559136 h 2559136"/>
              <a:gd name="connsiteX3" fmla="*/ 167436 w 2056563"/>
              <a:gd name="connsiteY3" fmla="*/ 490720 h 2559136"/>
              <a:gd name="connsiteX4" fmla="*/ 2 w 2056563"/>
              <a:gd name="connsiteY4" fmla="*/ 8037 h 2559136"/>
              <a:gd name="connsiteX0" fmla="*/ 114411 w 1889127"/>
              <a:gd name="connsiteY0" fmla="*/ 8037 h 2559136"/>
              <a:gd name="connsiteX1" fmla="*/ 1889127 w 1889127"/>
              <a:gd name="connsiteY1" fmla="*/ 0 h 2559136"/>
              <a:gd name="connsiteX2" fmla="*/ 1889127 w 1889127"/>
              <a:gd name="connsiteY2" fmla="*/ 2559136 h 2559136"/>
              <a:gd name="connsiteX3" fmla="*/ 0 w 1889127"/>
              <a:gd name="connsiteY3" fmla="*/ 490720 h 2559136"/>
              <a:gd name="connsiteX4" fmla="*/ 114411 w 1889127"/>
              <a:gd name="connsiteY4" fmla="*/ 8037 h 2559136"/>
              <a:gd name="connsiteX0" fmla="*/ 2 w 1774718"/>
              <a:gd name="connsiteY0" fmla="*/ 8037 h 2559136"/>
              <a:gd name="connsiteX1" fmla="*/ 1774718 w 1774718"/>
              <a:gd name="connsiteY1" fmla="*/ 0 h 2559136"/>
              <a:gd name="connsiteX2" fmla="*/ 1774718 w 1774718"/>
              <a:gd name="connsiteY2" fmla="*/ 2559136 h 2559136"/>
              <a:gd name="connsiteX3" fmla="*/ 132205 w 1774718"/>
              <a:gd name="connsiteY3" fmla="*/ 553827 h 2559136"/>
              <a:gd name="connsiteX4" fmla="*/ 2 w 1774718"/>
              <a:gd name="connsiteY4" fmla="*/ 8037 h 2559136"/>
              <a:gd name="connsiteX0" fmla="*/ 29858 w 1804574"/>
              <a:gd name="connsiteY0" fmla="*/ 8037 h 2559136"/>
              <a:gd name="connsiteX1" fmla="*/ 1804574 w 1804574"/>
              <a:gd name="connsiteY1" fmla="*/ 0 h 2559136"/>
              <a:gd name="connsiteX2" fmla="*/ 1804574 w 1804574"/>
              <a:gd name="connsiteY2" fmla="*/ 2559136 h 2559136"/>
              <a:gd name="connsiteX3" fmla="*/ 0 w 1804574"/>
              <a:gd name="connsiteY3" fmla="*/ 514385 h 2559136"/>
              <a:gd name="connsiteX4" fmla="*/ 29858 w 1804574"/>
              <a:gd name="connsiteY4" fmla="*/ 8037 h 2559136"/>
              <a:gd name="connsiteX0" fmla="*/ 16 w 1817009"/>
              <a:gd name="connsiteY0" fmla="*/ 0 h 2566876"/>
              <a:gd name="connsiteX1" fmla="*/ 1817009 w 1817009"/>
              <a:gd name="connsiteY1" fmla="*/ 7740 h 2566876"/>
              <a:gd name="connsiteX2" fmla="*/ 1817009 w 1817009"/>
              <a:gd name="connsiteY2" fmla="*/ 2566876 h 2566876"/>
              <a:gd name="connsiteX3" fmla="*/ 12435 w 1817009"/>
              <a:gd name="connsiteY3" fmla="*/ 522125 h 2566876"/>
              <a:gd name="connsiteX4" fmla="*/ 16 w 1817009"/>
              <a:gd name="connsiteY4" fmla="*/ 0 h 2566876"/>
              <a:gd name="connsiteX0" fmla="*/ 65 w 1817058"/>
              <a:gd name="connsiteY0" fmla="*/ 0 h 2566876"/>
              <a:gd name="connsiteX1" fmla="*/ 1817058 w 1817058"/>
              <a:gd name="connsiteY1" fmla="*/ 7740 h 2566876"/>
              <a:gd name="connsiteX2" fmla="*/ 1817058 w 1817058"/>
              <a:gd name="connsiteY2" fmla="*/ 2566876 h 2566876"/>
              <a:gd name="connsiteX3" fmla="*/ 2145 w 1817058"/>
              <a:gd name="connsiteY3" fmla="*/ 525983 h 2566876"/>
              <a:gd name="connsiteX4" fmla="*/ 65 w 1817058"/>
              <a:gd name="connsiteY4" fmla="*/ 0 h 256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7058" h="2566876">
                <a:moveTo>
                  <a:pt x="65" y="0"/>
                </a:moveTo>
                <a:lnTo>
                  <a:pt x="1817058" y="7740"/>
                </a:lnTo>
                <a:lnTo>
                  <a:pt x="1817058" y="2566876"/>
                </a:lnTo>
                <a:lnTo>
                  <a:pt x="2145" y="525983"/>
                </a:lnTo>
                <a:cubicBezTo>
                  <a:pt x="2703" y="357200"/>
                  <a:pt x="-493" y="168783"/>
                  <a:pt x="65" y="0"/>
                </a:cubicBezTo>
                <a:close/>
              </a:path>
            </a:pathLst>
          </a:custGeom>
          <a:blipFill dpi="0" rotWithShape="0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BCE698E-67CD-4D46-AF4C-A5F4AFB3135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 dirty="0"/>
          </a:p>
        </p:txBody>
      </p:sp>
      <p:sp>
        <p:nvSpPr>
          <p:cNvPr id="13" name="Title 6">
            <a:extLst>
              <a:ext uri="{FF2B5EF4-FFF2-40B4-BE49-F238E27FC236}">
                <a16:creationId xmlns:a16="http://schemas.microsoft.com/office/drawing/2014/main" id="{768FED3F-4865-8B47-B060-0B9B69C799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6C4FB2F8-2FCD-3044-A34F-B989DE8E452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5479373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Q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7910E00-391C-7B45-95DE-85FB0BE5270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endParaRPr lang="es-MX" dirty="0"/>
          </a:p>
        </p:txBody>
      </p:sp>
      <p:sp>
        <p:nvSpPr>
          <p:cNvPr id="10" name="Rectangle 4"/>
          <p:cNvSpPr/>
          <p:nvPr userDrawn="1"/>
        </p:nvSpPr>
        <p:spPr>
          <a:xfrm rot="10800000" flipH="1">
            <a:off x="-19106" y="3557280"/>
            <a:ext cx="2620066" cy="3306036"/>
          </a:xfrm>
          <a:custGeom>
            <a:avLst/>
            <a:gdLst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0 w 2611120"/>
              <a:gd name="connsiteY3" fmla="*/ 2559136 h 2559136"/>
              <a:gd name="connsiteX4" fmla="*/ 0 w 2611120"/>
              <a:gd name="connsiteY4" fmla="*/ 0 h 2559136"/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568960 w 2611120"/>
              <a:gd name="connsiteY3" fmla="*/ 2081616 h 2559136"/>
              <a:gd name="connsiteX4" fmla="*/ 0 w 2611120"/>
              <a:gd name="connsiteY4" fmla="*/ 0 h 2559136"/>
              <a:gd name="connsiteX0" fmla="*/ 508009 w 2042160"/>
              <a:gd name="connsiteY0" fmla="*/ 257187 h 2559136"/>
              <a:gd name="connsiteX1" fmla="*/ 2042160 w 2042160"/>
              <a:gd name="connsiteY1" fmla="*/ 0 h 2559136"/>
              <a:gd name="connsiteX2" fmla="*/ 2042160 w 2042160"/>
              <a:gd name="connsiteY2" fmla="*/ 2559136 h 2559136"/>
              <a:gd name="connsiteX3" fmla="*/ 0 w 2042160"/>
              <a:gd name="connsiteY3" fmla="*/ 2081616 h 2559136"/>
              <a:gd name="connsiteX4" fmla="*/ 508009 w 2042160"/>
              <a:gd name="connsiteY4" fmla="*/ 25718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4401 w 2056561"/>
              <a:gd name="connsiteY3" fmla="*/ 2081616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38512 w 2056561"/>
              <a:gd name="connsiteY3" fmla="*/ 1093055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02809 w 2056561"/>
              <a:gd name="connsiteY3" fmla="*/ 667090 h 2559136"/>
              <a:gd name="connsiteX4" fmla="*/ 0 w 2056561"/>
              <a:gd name="connsiteY4" fmla="*/ 8037 h 2559136"/>
              <a:gd name="connsiteX0" fmla="*/ 1673 w 2058234"/>
              <a:gd name="connsiteY0" fmla="*/ 8037 h 2559136"/>
              <a:gd name="connsiteX1" fmla="*/ 2058234 w 2058234"/>
              <a:gd name="connsiteY1" fmla="*/ 0 h 2559136"/>
              <a:gd name="connsiteX2" fmla="*/ 2058234 w 2058234"/>
              <a:gd name="connsiteY2" fmla="*/ 2559136 h 2559136"/>
              <a:gd name="connsiteX3" fmla="*/ 0 w 2058234"/>
              <a:gd name="connsiteY3" fmla="*/ 514385 h 2559136"/>
              <a:gd name="connsiteX4" fmla="*/ 1673 w 2058234"/>
              <a:gd name="connsiteY4" fmla="*/ 8037 h 2559136"/>
              <a:gd name="connsiteX0" fmla="*/ 2 w 2056563"/>
              <a:gd name="connsiteY0" fmla="*/ 8037 h 2559136"/>
              <a:gd name="connsiteX1" fmla="*/ 2056563 w 2056563"/>
              <a:gd name="connsiteY1" fmla="*/ 0 h 2559136"/>
              <a:gd name="connsiteX2" fmla="*/ 2056563 w 2056563"/>
              <a:gd name="connsiteY2" fmla="*/ 2559136 h 2559136"/>
              <a:gd name="connsiteX3" fmla="*/ 167436 w 2056563"/>
              <a:gd name="connsiteY3" fmla="*/ 490720 h 2559136"/>
              <a:gd name="connsiteX4" fmla="*/ 2 w 2056563"/>
              <a:gd name="connsiteY4" fmla="*/ 8037 h 2559136"/>
              <a:gd name="connsiteX0" fmla="*/ 114411 w 1889127"/>
              <a:gd name="connsiteY0" fmla="*/ 8037 h 2559136"/>
              <a:gd name="connsiteX1" fmla="*/ 1889127 w 1889127"/>
              <a:gd name="connsiteY1" fmla="*/ 0 h 2559136"/>
              <a:gd name="connsiteX2" fmla="*/ 1889127 w 1889127"/>
              <a:gd name="connsiteY2" fmla="*/ 2559136 h 2559136"/>
              <a:gd name="connsiteX3" fmla="*/ 0 w 1889127"/>
              <a:gd name="connsiteY3" fmla="*/ 490720 h 2559136"/>
              <a:gd name="connsiteX4" fmla="*/ 114411 w 1889127"/>
              <a:gd name="connsiteY4" fmla="*/ 8037 h 2559136"/>
              <a:gd name="connsiteX0" fmla="*/ 2 w 1774718"/>
              <a:gd name="connsiteY0" fmla="*/ 8037 h 2559136"/>
              <a:gd name="connsiteX1" fmla="*/ 1774718 w 1774718"/>
              <a:gd name="connsiteY1" fmla="*/ 0 h 2559136"/>
              <a:gd name="connsiteX2" fmla="*/ 1774718 w 1774718"/>
              <a:gd name="connsiteY2" fmla="*/ 2559136 h 2559136"/>
              <a:gd name="connsiteX3" fmla="*/ 132205 w 1774718"/>
              <a:gd name="connsiteY3" fmla="*/ 553827 h 2559136"/>
              <a:gd name="connsiteX4" fmla="*/ 2 w 1774718"/>
              <a:gd name="connsiteY4" fmla="*/ 8037 h 2559136"/>
              <a:gd name="connsiteX0" fmla="*/ 29858 w 1804574"/>
              <a:gd name="connsiteY0" fmla="*/ 8037 h 2559136"/>
              <a:gd name="connsiteX1" fmla="*/ 1804574 w 1804574"/>
              <a:gd name="connsiteY1" fmla="*/ 0 h 2559136"/>
              <a:gd name="connsiteX2" fmla="*/ 1804574 w 1804574"/>
              <a:gd name="connsiteY2" fmla="*/ 2559136 h 2559136"/>
              <a:gd name="connsiteX3" fmla="*/ 0 w 1804574"/>
              <a:gd name="connsiteY3" fmla="*/ 514385 h 2559136"/>
              <a:gd name="connsiteX4" fmla="*/ 29858 w 1804574"/>
              <a:gd name="connsiteY4" fmla="*/ 8037 h 2559136"/>
              <a:gd name="connsiteX0" fmla="*/ 16 w 1817009"/>
              <a:gd name="connsiteY0" fmla="*/ 0 h 2566876"/>
              <a:gd name="connsiteX1" fmla="*/ 1817009 w 1817009"/>
              <a:gd name="connsiteY1" fmla="*/ 7740 h 2566876"/>
              <a:gd name="connsiteX2" fmla="*/ 1817009 w 1817009"/>
              <a:gd name="connsiteY2" fmla="*/ 2566876 h 2566876"/>
              <a:gd name="connsiteX3" fmla="*/ 12435 w 1817009"/>
              <a:gd name="connsiteY3" fmla="*/ 522125 h 2566876"/>
              <a:gd name="connsiteX4" fmla="*/ 16 w 1817009"/>
              <a:gd name="connsiteY4" fmla="*/ 0 h 2566876"/>
              <a:gd name="connsiteX0" fmla="*/ 65 w 1817058"/>
              <a:gd name="connsiteY0" fmla="*/ 0 h 2566876"/>
              <a:gd name="connsiteX1" fmla="*/ 1817058 w 1817058"/>
              <a:gd name="connsiteY1" fmla="*/ 7740 h 2566876"/>
              <a:gd name="connsiteX2" fmla="*/ 1817058 w 1817058"/>
              <a:gd name="connsiteY2" fmla="*/ 2566876 h 2566876"/>
              <a:gd name="connsiteX3" fmla="*/ 2145 w 1817058"/>
              <a:gd name="connsiteY3" fmla="*/ 525983 h 2566876"/>
              <a:gd name="connsiteX4" fmla="*/ 65 w 1817058"/>
              <a:gd name="connsiteY4" fmla="*/ 0 h 256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7058" h="2566876">
                <a:moveTo>
                  <a:pt x="65" y="0"/>
                </a:moveTo>
                <a:lnTo>
                  <a:pt x="1817058" y="7740"/>
                </a:lnTo>
                <a:lnTo>
                  <a:pt x="1817058" y="2566876"/>
                </a:lnTo>
                <a:lnTo>
                  <a:pt x="2145" y="525983"/>
                </a:lnTo>
                <a:cubicBezTo>
                  <a:pt x="2703" y="357200"/>
                  <a:pt x="-493" y="168783"/>
                  <a:pt x="65" y="0"/>
                </a:cubicBezTo>
                <a:close/>
              </a:path>
            </a:pathLst>
          </a:custGeom>
          <a:blipFill dpi="0" rotWithShape="0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0147B0-DF39-5047-BFED-D9E14B6050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2590800" cy="3492500"/>
          </a:xfrm>
          <a:prstGeom prst="rect">
            <a:avLst/>
          </a:prstGeom>
        </p:spPr>
      </p:pic>
      <p:sp>
        <p:nvSpPr>
          <p:cNvPr id="11" name="Title 6">
            <a:extLst>
              <a:ext uri="{FF2B5EF4-FFF2-40B4-BE49-F238E27FC236}">
                <a16:creationId xmlns:a16="http://schemas.microsoft.com/office/drawing/2014/main" id="{4AB019CD-BCA9-1041-B347-CDF5C595D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F02AE0F3-9D8F-4848-8E38-B405E3E2BA9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9501761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R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E4A92AEC-A954-6F44-8E47-F05912BA7E0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610600" y="6311900"/>
            <a:ext cx="2743200" cy="365125"/>
          </a:xfrm>
        </p:spPr>
        <p:txBody>
          <a:bodyPr/>
          <a:lstStyle>
            <a:lvl1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endParaRPr lang="es-MX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464BE20-63D5-D24A-9BE8-76B261FB8CE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3289300" cy="34925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335895B-E552-7148-ACAA-335A71A9B2F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51964"/>
            <a:ext cx="2605156" cy="3306036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E97E97E7-FD85-7644-AACC-14C39C821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9D7C91A-FB91-F747-A2ED-05060B76B6F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673169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. Title Slide Green with S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9B8BE1A-00F8-FC43-ADF5-949903DA0A4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pPr/>
              <a:t>‹#›</a:t>
            </a:fld>
            <a:endParaRPr lang="es-MX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ED70DC-AAB6-8A4F-87ED-3DE0D00086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5851209" cy="3268832"/>
          </a:xfrm>
          <a:prstGeom prst="rect">
            <a:avLst/>
          </a:prstGeom>
        </p:spPr>
      </p:pic>
      <p:sp>
        <p:nvSpPr>
          <p:cNvPr id="4" name="Title 6">
            <a:extLst>
              <a:ext uri="{FF2B5EF4-FFF2-40B4-BE49-F238E27FC236}">
                <a16:creationId xmlns:a16="http://schemas.microsoft.com/office/drawing/2014/main" id="{7DD4422E-1504-8341-9F9F-659A3E7041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5166" y="1113925"/>
            <a:ext cx="6418634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C7C23243-A560-1949-BD92-B193F44605B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14928" y="2639012"/>
            <a:ext cx="7838872" cy="23721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4574630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S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E24F8D0-E52A-2B49-AE72-F20FD881D8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79" y="3564709"/>
            <a:ext cx="4546600" cy="34036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1A1F750-F3EF-2F46-ACA2-DD4BFDB11B3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endParaRPr lang="es-MX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43CF2C0-5228-C64B-875C-C1A036DE8C5B}"/>
              </a:ext>
            </a:extLst>
          </p:cNvPr>
          <p:cNvSpPr/>
          <p:nvPr userDrawn="1"/>
        </p:nvSpPr>
        <p:spPr>
          <a:xfrm>
            <a:off x="0" y="0"/>
            <a:ext cx="2620066" cy="3306036"/>
          </a:xfrm>
          <a:custGeom>
            <a:avLst/>
            <a:gdLst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0 w 2611120"/>
              <a:gd name="connsiteY3" fmla="*/ 2559136 h 2559136"/>
              <a:gd name="connsiteX4" fmla="*/ 0 w 2611120"/>
              <a:gd name="connsiteY4" fmla="*/ 0 h 2559136"/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568960 w 2611120"/>
              <a:gd name="connsiteY3" fmla="*/ 2081616 h 2559136"/>
              <a:gd name="connsiteX4" fmla="*/ 0 w 2611120"/>
              <a:gd name="connsiteY4" fmla="*/ 0 h 2559136"/>
              <a:gd name="connsiteX0" fmla="*/ 508009 w 2042160"/>
              <a:gd name="connsiteY0" fmla="*/ 257187 h 2559136"/>
              <a:gd name="connsiteX1" fmla="*/ 2042160 w 2042160"/>
              <a:gd name="connsiteY1" fmla="*/ 0 h 2559136"/>
              <a:gd name="connsiteX2" fmla="*/ 2042160 w 2042160"/>
              <a:gd name="connsiteY2" fmla="*/ 2559136 h 2559136"/>
              <a:gd name="connsiteX3" fmla="*/ 0 w 2042160"/>
              <a:gd name="connsiteY3" fmla="*/ 2081616 h 2559136"/>
              <a:gd name="connsiteX4" fmla="*/ 508009 w 2042160"/>
              <a:gd name="connsiteY4" fmla="*/ 25718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4401 w 2056561"/>
              <a:gd name="connsiteY3" fmla="*/ 2081616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38512 w 2056561"/>
              <a:gd name="connsiteY3" fmla="*/ 1093055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02809 w 2056561"/>
              <a:gd name="connsiteY3" fmla="*/ 667090 h 2559136"/>
              <a:gd name="connsiteX4" fmla="*/ 0 w 2056561"/>
              <a:gd name="connsiteY4" fmla="*/ 8037 h 2559136"/>
              <a:gd name="connsiteX0" fmla="*/ 1673 w 2058234"/>
              <a:gd name="connsiteY0" fmla="*/ 8037 h 2559136"/>
              <a:gd name="connsiteX1" fmla="*/ 2058234 w 2058234"/>
              <a:gd name="connsiteY1" fmla="*/ 0 h 2559136"/>
              <a:gd name="connsiteX2" fmla="*/ 2058234 w 2058234"/>
              <a:gd name="connsiteY2" fmla="*/ 2559136 h 2559136"/>
              <a:gd name="connsiteX3" fmla="*/ 0 w 2058234"/>
              <a:gd name="connsiteY3" fmla="*/ 514385 h 2559136"/>
              <a:gd name="connsiteX4" fmla="*/ 1673 w 2058234"/>
              <a:gd name="connsiteY4" fmla="*/ 8037 h 2559136"/>
              <a:gd name="connsiteX0" fmla="*/ 2 w 2056563"/>
              <a:gd name="connsiteY0" fmla="*/ 8037 h 2559136"/>
              <a:gd name="connsiteX1" fmla="*/ 2056563 w 2056563"/>
              <a:gd name="connsiteY1" fmla="*/ 0 h 2559136"/>
              <a:gd name="connsiteX2" fmla="*/ 2056563 w 2056563"/>
              <a:gd name="connsiteY2" fmla="*/ 2559136 h 2559136"/>
              <a:gd name="connsiteX3" fmla="*/ 167436 w 2056563"/>
              <a:gd name="connsiteY3" fmla="*/ 490720 h 2559136"/>
              <a:gd name="connsiteX4" fmla="*/ 2 w 2056563"/>
              <a:gd name="connsiteY4" fmla="*/ 8037 h 2559136"/>
              <a:gd name="connsiteX0" fmla="*/ 114411 w 1889127"/>
              <a:gd name="connsiteY0" fmla="*/ 8037 h 2559136"/>
              <a:gd name="connsiteX1" fmla="*/ 1889127 w 1889127"/>
              <a:gd name="connsiteY1" fmla="*/ 0 h 2559136"/>
              <a:gd name="connsiteX2" fmla="*/ 1889127 w 1889127"/>
              <a:gd name="connsiteY2" fmla="*/ 2559136 h 2559136"/>
              <a:gd name="connsiteX3" fmla="*/ 0 w 1889127"/>
              <a:gd name="connsiteY3" fmla="*/ 490720 h 2559136"/>
              <a:gd name="connsiteX4" fmla="*/ 114411 w 1889127"/>
              <a:gd name="connsiteY4" fmla="*/ 8037 h 2559136"/>
              <a:gd name="connsiteX0" fmla="*/ 2 w 1774718"/>
              <a:gd name="connsiteY0" fmla="*/ 8037 h 2559136"/>
              <a:gd name="connsiteX1" fmla="*/ 1774718 w 1774718"/>
              <a:gd name="connsiteY1" fmla="*/ 0 h 2559136"/>
              <a:gd name="connsiteX2" fmla="*/ 1774718 w 1774718"/>
              <a:gd name="connsiteY2" fmla="*/ 2559136 h 2559136"/>
              <a:gd name="connsiteX3" fmla="*/ 132205 w 1774718"/>
              <a:gd name="connsiteY3" fmla="*/ 553827 h 2559136"/>
              <a:gd name="connsiteX4" fmla="*/ 2 w 1774718"/>
              <a:gd name="connsiteY4" fmla="*/ 8037 h 2559136"/>
              <a:gd name="connsiteX0" fmla="*/ 29858 w 1804574"/>
              <a:gd name="connsiteY0" fmla="*/ 8037 h 2559136"/>
              <a:gd name="connsiteX1" fmla="*/ 1804574 w 1804574"/>
              <a:gd name="connsiteY1" fmla="*/ 0 h 2559136"/>
              <a:gd name="connsiteX2" fmla="*/ 1804574 w 1804574"/>
              <a:gd name="connsiteY2" fmla="*/ 2559136 h 2559136"/>
              <a:gd name="connsiteX3" fmla="*/ 0 w 1804574"/>
              <a:gd name="connsiteY3" fmla="*/ 514385 h 2559136"/>
              <a:gd name="connsiteX4" fmla="*/ 29858 w 1804574"/>
              <a:gd name="connsiteY4" fmla="*/ 8037 h 2559136"/>
              <a:gd name="connsiteX0" fmla="*/ 16 w 1817009"/>
              <a:gd name="connsiteY0" fmla="*/ 0 h 2566876"/>
              <a:gd name="connsiteX1" fmla="*/ 1817009 w 1817009"/>
              <a:gd name="connsiteY1" fmla="*/ 7740 h 2566876"/>
              <a:gd name="connsiteX2" fmla="*/ 1817009 w 1817009"/>
              <a:gd name="connsiteY2" fmla="*/ 2566876 h 2566876"/>
              <a:gd name="connsiteX3" fmla="*/ 12435 w 1817009"/>
              <a:gd name="connsiteY3" fmla="*/ 522125 h 2566876"/>
              <a:gd name="connsiteX4" fmla="*/ 16 w 1817009"/>
              <a:gd name="connsiteY4" fmla="*/ 0 h 2566876"/>
              <a:gd name="connsiteX0" fmla="*/ 65 w 1817058"/>
              <a:gd name="connsiteY0" fmla="*/ 0 h 2566876"/>
              <a:gd name="connsiteX1" fmla="*/ 1817058 w 1817058"/>
              <a:gd name="connsiteY1" fmla="*/ 7740 h 2566876"/>
              <a:gd name="connsiteX2" fmla="*/ 1817058 w 1817058"/>
              <a:gd name="connsiteY2" fmla="*/ 2566876 h 2566876"/>
              <a:gd name="connsiteX3" fmla="*/ 2145 w 1817058"/>
              <a:gd name="connsiteY3" fmla="*/ 525983 h 2566876"/>
              <a:gd name="connsiteX4" fmla="*/ 65 w 1817058"/>
              <a:gd name="connsiteY4" fmla="*/ 0 h 256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7058" h="2566876">
                <a:moveTo>
                  <a:pt x="65" y="0"/>
                </a:moveTo>
                <a:lnTo>
                  <a:pt x="1817058" y="7740"/>
                </a:lnTo>
                <a:lnTo>
                  <a:pt x="1817058" y="2566876"/>
                </a:lnTo>
                <a:lnTo>
                  <a:pt x="2145" y="525983"/>
                </a:lnTo>
                <a:cubicBezTo>
                  <a:pt x="2703" y="357200"/>
                  <a:pt x="-493" y="168783"/>
                  <a:pt x="65" y="0"/>
                </a:cubicBez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2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itle 6">
            <a:extLst>
              <a:ext uri="{FF2B5EF4-FFF2-40B4-BE49-F238E27FC236}">
                <a16:creationId xmlns:a16="http://schemas.microsoft.com/office/drawing/2014/main" id="{0529BCF5-21D2-F34E-8EF5-28BFCF9BE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8BD75F99-5C70-D04B-B6E7-8CB05AFE977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7179672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T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4"/>
          <p:cNvSpPr/>
          <p:nvPr userDrawn="1"/>
        </p:nvSpPr>
        <p:spPr>
          <a:xfrm rot="10800000" flipH="1">
            <a:off x="-19106" y="3551964"/>
            <a:ext cx="2620066" cy="3321984"/>
          </a:xfrm>
          <a:custGeom>
            <a:avLst/>
            <a:gdLst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0 w 2611120"/>
              <a:gd name="connsiteY3" fmla="*/ 2559136 h 2559136"/>
              <a:gd name="connsiteX4" fmla="*/ 0 w 2611120"/>
              <a:gd name="connsiteY4" fmla="*/ 0 h 2559136"/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568960 w 2611120"/>
              <a:gd name="connsiteY3" fmla="*/ 2081616 h 2559136"/>
              <a:gd name="connsiteX4" fmla="*/ 0 w 2611120"/>
              <a:gd name="connsiteY4" fmla="*/ 0 h 2559136"/>
              <a:gd name="connsiteX0" fmla="*/ 508009 w 2042160"/>
              <a:gd name="connsiteY0" fmla="*/ 257187 h 2559136"/>
              <a:gd name="connsiteX1" fmla="*/ 2042160 w 2042160"/>
              <a:gd name="connsiteY1" fmla="*/ 0 h 2559136"/>
              <a:gd name="connsiteX2" fmla="*/ 2042160 w 2042160"/>
              <a:gd name="connsiteY2" fmla="*/ 2559136 h 2559136"/>
              <a:gd name="connsiteX3" fmla="*/ 0 w 2042160"/>
              <a:gd name="connsiteY3" fmla="*/ 2081616 h 2559136"/>
              <a:gd name="connsiteX4" fmla="*/ 508009 w 2042160"/>
              <a:gd name="connsiteY4" fmla="*/ 25718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4401 w 2056561"/>
              <a:gd name="connsiteY3" fmla="*/ 2081616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38512 w 2056561"/>
              <a:gd name="connsiteY3" fmla="*/ 1093055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02809 w 2056561"/>
              <a:gd name="connsiteY3" fmla="*/ 667090 h 2559136"/>
              <a:gd name="connsiteX4" fmla="*/ 0 w 2056561"/>
              <a:gd name="connsiteY4" fmla="*/ 8037 h 2559136"/>
              <a:gd name="connsiteX0" fmla="*/ 1673 w 2058234"/>
              <a:gd name="connsiteY0" fmla="*/ 8037 h 2559136"/>
              <a:gd name="connsiteX1" fmla="*/ 2058234 w 2058234"/>
              <a:gd name="connsiteY1" fmla="*/ 0 h 2559136"/>
              <a:gd name="connsiteX2" fmla="*/ 2058234 w 2058234"/>
              <a:gd name="connsiteY2" fmla="*/ 2559136 h 2559136"/>
              <a:gd name="connsiteX3" fmla="*/ 0 w 2058234"/>
              <a:gd name="connsiteY3" fmla="*/ 514385 h 2559136"/>
              <a:gd name="connsiteX4" fmla="*/ 1673 w 2058234"/>
              <a:gd name="connsiteY4" fmla="*/ 8037 h 2559136"/>
              <a:gd name="connsiteX0" fmla="*/ 2 w 2056563"/>
              <a:gd name="connsiteY0" fmla="*/ 8037 h 2559136"/>
              <a:gd name="connsiteX1" fmla="*/ 2056563 w 2056563"/>
              <a:gd name="connsiteY1" fmla="*/ 0 h 2559136"/>
              <a:gd name="connsiteX2" fmla="*/ 2056563 w 2056563"/>
              <a:gd name="connsiteY2" fmla="*/ 2559136 h 2559136"/>
              <a:gd name="connsiteX3" fmla="*/ 167436 w 2056563"/>
              <a:gd name="connsiteY3" fmla="*/ 490720 h 2559136"/>
              <a:gd name="connsiteX4" fmla="*/ 2 w 2056563"/>
              <a:gd name="connsiteY4" fmla="*/ 8037 h 2559136"/>
              <a:gd name="connsiteX0" fmla="*/ 114411 w 1889127"/>
              <a:gd name="connsiteY0" fmla="*/ 8037 h 2559136"/>
              <a:gd name="connsiteX1" fmla="*/ 1889127 w 1889127"/>
              <a:gd name="connsiteY1" fmla="*/ 0 h 2559136"/>
              <a:gd name="connsiteX2" fmla="*/ 1889127 w 1889127"/>
              <a:gd name="connsiteY2" fmla="*/ 2559136 h 2559136"/>
              <a:gd name="connsiteX3" fmla="*/ 0 w 1889127"/>
              <a:gd name="connsiteY3" fmla="*/ 490720 h 2559136"/>
              <a:gd name="connsiteX4" fmla="*/ 114411 w 1889127"/>
              <a:gd name="connsiteY4" fmla="*/ 8037 h 2559136"/>
              <a:gd name="connsiteX0" fmla="*/ 2 w 1774718"/>
              <a:gd name="connsiteY0" fmla="*/ 8037 h 2559136"/>
              <a:gd name="connsiteX1" fmla="*/ 1774718 w 1774718"/>
              <a:gd name="connsiteY1" fmla="*/ 0 h 2559136"/>
              <a:gd name="connsiteX2" fmla="*/ 1774718 w 1774718"/>
              <a:gd name="connsiteY2" fmla="*/ 2559136 h 2559136"/>
              <a:gd name="connsiteX3" fmla="*/ 132205 w 1774718"/>
              <a:gd name="connsiteY3" fmla="*/ 553827 h 2559136"/>
              <a:gd name="connsiteX4" fmla="*/ 2 w 1774718"/>
              <a:gd name="connsiteY4" fmla="*/ 8037 h 2559136"/>
              <a:gd name="connsiteX0" fmla="*/ 29858 w 1804574"/>
              <a:gd name="connsiteY0" fmla="*/ 8037 h 2559136"/>
              <a:gd name="connsiteX1" fmla="*/ 1804574 w 1804574"/>
              <a:gd name="connsiteY1" fmla="*/ 0 h 2559136"/>
              <a:gd name="connsiteX2" fmla="*/ 1804574 w 1804574"/>
              <a:gd name="connsiteY2" fmla="*/ 2559136 h 2559136"/>
              <a:gd name="connsiteX3" fmla="*/ 0 w 1804574"/>
              <a:gd name="connsiteY3" fmla="*/ 514385 h 2559136"/>
              <a:gd name="connsiteX4" fmla="*/ 29858 w 1804574"/>
              <a:gd name="connsiteY4" fmla="*/ 8037 h 2559136"/>
              <a:gd name="connsiteX0" fmla="*/ 16 w 1817009"/>
              <a:gd name="connsiteY0" fmla="*/ 0 h 2566876"/>
              <a:gd name="connsiteX1" fmla="*/ 1817009 w 1817009"/>
              <a:gd name="connsiteY1" fmla="*/ 7740 h 2566876"/>
              <a:gd name="connsiteX2" fmla="*/ 1817009 w 1817009"/>
              <a:gd name="connsiteY2" fmla="*/ 2566876 h 2566876"/>
              <a:gd name="connsiteX3" fmla="*/ 12435 w 1817009"/>
              <a:gd name="connsiteY3" fmla="*/ 522125 h 2566876"/>
              <a:gd name="connsiteX4" fmla="*/ 16 w 1817009"/>
              <a:gd name="connsiteY4" fmla="*/ 0 h 2566876"/>
              <a:gd name="connsiteX0" fmla="*/ 65 w 1817058"/>
              <a:gd name="connsiteY0" fmla="*/ 0 h 2566876"/>
              <a:gd name="connsiteX1" fmla="*/ 1817058 w 1817058"/>
              <a:gd name="connsiteY1" fmla="*/ 7740 h 2566876"/>
              <a:gd name="connsiteX2" fmla="*/ 1817058 w 1817058"/>
              <a:gd name="connsiteY2" fmla="*/ 2566876 h 2566876"/>
              <a:gd name="connsiteX3" fmla="*/ 2145 w 1817058"/>
              <a:gd name="connsiteY3" fmla="*/ 525983 h 2566876"/>
              <a:gd name="connsiteX4" fmla="*/ 65 w 1817058"/>
              <a:gd name="connsiteY4" fmla="*/ 0 h 256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7058" h="2566876">
                <a:moveTo>
                  <a:pt x="65" y="0"/>
                </a:moveTo>
                <a:lnTo>
                  <a:pt x="1817058" y="7740"/>
                </a:lnTo>
                <a:lnTo>
                  <a:pt x="1817058" y="2566876"/>
                </a:lnTo>
                <a:lnTo>
                  <a:pt x="2145" y="525983"/>
                </a:lnTo>
                <a:cubicBezTo>
                  <a:pt x="2703" y="357200"/>
                  <a:pt x="-493" y="168783"/>
                  <a:pt x="65" y="0"/>
                </a:cubicBezTo>
                <a:close/>
              </a:path>
            </a:pathLst>
          </a:custGeom>
          <a:blipFill dpi="0" rotWithShape="0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8E3D809-E123-0C42-A510-A0F9B7D173D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1749C2-4361-6D49-9247-7E2DA3521DF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565400" cy="3124200"/>
          </a:xfrm>
          <a:prstGeom prst="rect">
            <a:avLst/>
          </a:prstGeom>
        </p:spPr>
      </p:pic>
      <p:sp>
        <p:nvSpPr>
          <p:cNvPr id="12" name="Title 6">
            <a:extLst>
              <a:ext uri="{FF2B5EF4-FFF2-40B4-BE49-F238E27FC236}">
                <a16:creationId xmlns:a16="http://schemas.microsoft.com/office/drawing/2014/main" id="{CAD14678-2B84-BD40-BA95-B3C7F5129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B04F60B5-175F-C04C-89F8-B0EEB97DCE0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0427353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U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08BFC019-E7C9-8643-B58B-E2254E7BE5A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610600" y="6311900"/>
            <a:ext cx="2743200" cy="365125"/>
          </a:xfrm>
        </p:spPr>
        <p:txBody>
          <a:bodyPr/>
          <a:lstStyle>
            <a:lvl1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endParaRPr lang="es-MX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04021E4-3060-2244-9CFE-0931EF82F9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620066" cy="329831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65CFDA1-0CA7-6745-9E16-AAA203D9E9C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32840"/>
            <a:ext cx="2620066" cy="3325160"/>
          </a:xfrm>
          <a:prstGeom prst="rect">
            <a:avLst/>
          </a:prstGeom>
        </p:spPr>
      </p:pic>
      <p:sp>
        <p:nvSpPr>
          <p:cNvPr id="10" name="Title 6">
            <a:extLst>
              <a:ext uri="{FF2B5EF4-FFF2-40B4-BE49-F238E27FC236}">
                <a16:creationId xmlns:a16="http://schemas.microsoft.com/office/drawing/2014/main" id="{B6E47901-3783-8F42-AEA2-A68C134ACC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1235BE14-3B64-B84A-B2FF-8F208D6E235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7960180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V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666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EFFB5F7-89B9-2B4E-BAE0-2542205F2C0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28CE8BF-A051-0B46-BD76-4F31FE402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4B58832D-561D-6C4C-A2BE-F0771C75D8A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5972426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Beige with Green and T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E644870-6B3A-5F40-813F-5FEAA978E26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rgbClr val="977B3C"/>
                </a:solidFill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endParaRPr lang="es-MX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CEE7F8-4209-6C4B-AC9E-9CCBB3778A7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106" y="0"/>
            <a:ext cx="2578100" cy="3251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B18CF75-60A3-064F-8AC1-B710F36EB14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94100"/>
            <a:ext cx="2578100" cy="3263900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6095D281-C275-2C4D-A5A7-C31D3DC12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0A472E2F-15ED-644F-81AB-F42E825C40A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977B3C"/>
                </a:solidFill>
              </a:defRPr>
            </a:lvl1pPr>
            <a:lvl2pPr>
              <a:defRPr sz="2000" b="1">
                <a:solidFill>
                  <a:srgbClr val="977B3C"/>
                </a:solidFill>
              </a:defRPr>
            </a:lvl2pPr>
            <a:lvl3pPr>
              <a:defRPr sz="1800" b="1">
                <a:solidFill>
                  <a:srgbClr val="977B3C"/>
                </a:solidFill>
              </a:defRPr>
            </a:lvl3pPr>
            <a:lvl4pPr>
              <a:defRPr sz="1600" b="1">
                <a:solidFill>
                  <a:srgbClr val="977B3C"/>
                </a:solidFill>
              </a:defRPr>
            </a:lvl4pPr>
            <a:lvl5pPr>
              <a:defRPr sz="1600" b="1">
                <a:solidFill>
                  <a:srgbClr val="977B3C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0357049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.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07497A6-F663-5844-B8E8-7DDB7B978D5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977B3C"/>
                </a:solidFill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endParaRPr lang="es-MX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40CB0C-99BD-D246-84C2-0EC859EDD1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1"/>
            <a:ext cx="9943188" cy="2295940"/>
          </a:xfrm>
          <a:prstGeom prst="rect">
            <a:avLst/>
          </a:prstGeom>
        </p:spPr>
      </p:pic>
      <p:pic>
        <p:nvPicPr>
          <p:cNvPr id="4" name="Picture 23">
            <a:extLst>
              <a:ext uri="{FF2B5EF4-FFF2-40B4-BE49-F238E27FC236}">
                <a16:creationId xmlns:a16="http://schemas.microsoft.com/office/drawing/2014/main" id="{162D973D-74FA-DB49-B72A-457B9030CAC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309" y="611674"/>
            <a:ext cx="1147777" cy="111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4345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384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. Title Slide Green with S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9B8BE1A-00F8-FC43-ADF5-949903DA0A4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pPr/>
              <a:t>‹#›</a:t>
            </a:fld>
            <a:endParaRPr lang="es-MX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BF3594-3F03-C445-BFDA-5E05318F95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892800" cy="3289300"/>
          </a:xfrm>
          <a:prstGeom prst="rect">
            <a:avLst/>
          </a:prstGeom>
        </p:spPr>
      </p:pic>
      <p:sp>
        <p:nvSpPr>
          <p:cNvPr id="4" name="Title 6">
            <a:extLst>
              <a:ext uri="{FF2B5EF4-FFF2-40B4-BE49-F238E27FC236}">
                <a16:creationId xmlns:a16="http://schemas.microsoft.com/office/drawing/2014/main" id="{D638381F-1103-F64E-B7CD-D3DD7173D8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5166" y="1113925"/>
            <a:ext cx="6418634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76EFB415-EB58-AF45-9160-ABBD1547F52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14928" y="2639012"/>
            <a:ext cx="7838872" cy="23721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76085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. Title Slide Green with S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>
            <a:extLst>
              <a:ext uri="{FF2B5EF4-FFF2-40B4-BE49-F238E27FC236}">
                <a16:creationId xmlns:a16="http://schemas.microsoft.com/office/drawing/2014/main" id="{9860D4DE-FDDE-F041-ADE2-80DF5D3DC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5166" y="1113925"/>
            <a:ext cx="6418634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90BF7A7B-358A-854E-A2B2-8BEA972D81B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14928" y="2639012"/>
            <a:ext cx="7838872" cy="23721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3C5D2566-4D47-5C4F-BB62-071BB80CB59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859981" y="6334919"/>
            <a:ext cx="2493818" cy="365125"/>
          </a:xfrm>
        </p:spPr>
        <p:txBody>
          <a:bodyPr/>
          <a:lstStyle>
            <a:lvl1pPr>
              <a:defRPr/>
            </a:lvl1pPr>
          </a:lstStyle>
          <a:p>
            <a:fld id="{FC2A2D25-6603-7440-94E1-D7F28E00B596}" type="slidenum">
              <a:rPr lang="es-MX" smtClean="0"/>
              <a:pPr/>
              <a:t>‹#›</a:t>
            </a:fld>
            <a:endParaRPr lang="es-MX" dirty="0"/>
          </a:p>
        </p:txBody>
      </p:sp>
      <p:pic>
        <p:nvPicPr>
          <p:cNvPr id="10" name="Picture 9" descr="A person looking at the camera&#10;&#10;Description automatically generated">
            <a:extLst>
              <a:ext uri="{FF2B5EF4-FFF2-40B4-BE49-F238E27FC236}">
                <a16:creationId xmlns:a16="http://schemas.microsoft.com/office/drawing/2014/main" id="{5EAAF87A-AC3E-114A-8540-741EE37DC2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5875723" cy="3261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7039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. Title Slide Green with S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>
            <a:extLst>
              <a:ext uri="{FF2B5EF4-FFF2-40B4-BE49-F238E27FC236}">
                <a16:creationId xmlns:a16="http://schemas.microsoft.com/office/drawing/2014/main" id="{5FCE1605-35FC-9A48-BAD7-21E42B0ED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0017" y="1113925"/>
            <a:ext cx="6353783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3DCDF3DF-6158-F44C-911D-8E04C9D77F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7898" y="2639012"/>
            <a:ext cx="7825902" cy="23721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1659895-D372-7B4F-AE59-ACD1B86DF66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pPr/>
              <a:t>‹#›</a:t>
            </a:fld>
            <a:endParaRPr lang="es-MX" dirty="0"/>
          </a:p>
        </p:txBody>
      </p:sp>
      <p:pic>
        <p:nvPicPr>
          <p:cNvPr id="10" name="Picture 9" descr="A person using a computer&#10;&#10;Description automatically generated">
            <a:extLst>
              <a:ext uri="{FF2B5EF4-FFF2-40B4-BE49-F238E27FC236}">
                <a16:creationId xmlns:a16="http://schemas.microsoft.com/office/drawing/2014/main" id="{DA4EC931-F57B-7740-83E6-FC44BC18A3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867678" cy="3257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2411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4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9.xml"/><Relationship Id="rId18" Type="http://schemas.openxmlformats.org/officeDocument/2006/relationships/slideLayout" Target="../slideLayouts/slideLayout34.xml"/><Relationship Id="rId26" Type="http://schemas.openxmlformats.org/officeDocument/2006/relationships/slideLayout" Target="../slideLayouts/slideLayout42.xml"/><Relationship Id="rId39" Type="http://schemas.openxmlformats.org/officeDocument/2006/relationships/slideLayout" Target="../slideLayouts/slideLayout55.xml"/><Relationship Id="rId21" Type="http://schemas.openxmlformats.org/officeDocument/2006/relationships/slideLayout" Target="../slideLayouts/slideLayout37.xml"/><Relationship Id="rId34" Type="http://schemas.openxmlformats.org/officeDocument/2006/relationships/slideLayout" Target="../slideLayouts/slideLayout50.xml"/><Relationship Id="rId42" Type="http://schemas.openxmlformats.org/officeDocument/2006/relationships/slideLayout" Target="../slideLayouts/slideLayout58.xml"/><Relationship Id="rId47" Type="http://schemas.openxmlformats.org/officeDocument/2006/relationships/slideLayout" Target="../slideLayouts/slideLayout63.xml"/><Relationship Id="rId50" Type="http://schemas.openxmlformats.org/officeDocument/2006/relationships/image" Target="../media/image19.tiff"/><Relationship Id="rId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29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27.xml"/><Relationship Id="rId24" Type="http://schemas.openxmlformats.org/officeDocument/2006/relationships/slideLayout" Target="../slideLayouts/slideLayout40.xml"/><Relationship Id="rId32" Type="http://schemas.openxmlformats.org/officeDocument/2006/relationships/slideLayout" Target="../slideLayouts/slideLayout48.xml"/><Relationship Id="rId37" Type="http://schemas.openxmlformats.org/officeDocument/2006/relationships/slideLayout" Target="../slideLayouts/slideLayout53.xml"/><Relationship Id="rId40" Type="http://schemas.openxmlformats.org/officeDocument/2006/relationships/slideLayout" Target="../slideLayouts/slideLayout56.xml"/><Relationship Id="rId45" Type="http://schemas.openxmlformats.org/officeDocument/2006/relationships/slideLayout" Target="../slideLayouts/slideLayout61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23" Type="http://schemas.openxmlformats.org/officeDocument/2006/relationships/slideLayout" Target="../slideLayouts/slideLayout39.xml"/><Relationship Id="rId28" Type="http://schemas.openxmlformats.org/officeDocument/2006/relationships/slideLayout" Target="../slideLayouts/slideLayout44.xml"/><Relationship Id="rId36" Type="http://schemas.openxmlformats.org/officeDocument/2006/relationships/slideLayout" Target="../slideLayouts/slideLayout52.xml"/><Relationship Id="rId49" Type="http://schemas.openxmlformats.org/officeDocument/2006/relationships/image" Target="../media/image18.png"/><Relationship Id="rId10" Type="http://schemas.openxmlformats.org/officeDocument/2006/relationships/slideLayout" Target="../slideLayouts/slideLayout26.xml"/><Relationship Id="rId19" Type="http://schemas.openxmlformats.org/officeDocument/2006/relationships/slideLayout" Target="../slideLayouts/slideLayout35.xml"/><Relationship Id="rId31" Type="http://schemas.openxmlformats.org/officeDocument/2006/relationships/slideLayout" Target="../slideLayouts/slideLayout47.xml"/><Relationship Id="rId44" Type="http://schemas.openxmlformats.org/officeDocument/2006/relationships/slideLayout" Target="../slideLayouts/slideLayout60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Relationship Id="rId22" Type="http://schemas.openxmlformats.org/officeDocument/2006/relationships/slideLayout" Target="../slideLayouts/slideLayout38.xml"/><Relationship Id="rId27" Type="http://schemas.openxmlformats.org/officeDocument/2006/relationships/slideLayout" Target="../slideLayouts/slideLayout43.xml"/><Relationship Id="rId30" Type="http://schemas.openxmlformats.org/officeDocument/2006/relationships/slideLayout" Target="../slideLayouts/slideLayout46.xml"/><Relationship Id="rId35" Type="http://schemas.openxmlformats.org/officeDocument/2006/relationships/slideLayout" Target="../slideLayouts/slideLayout51.xml"/><Relationship Id="rId43" Type="http://schemas.openxmlformats.org/officeDocument/2006/relationships/slideLayout" Target="../slideLayouts/slideLayout59.xml"/><Relationship Id="rId48" Type="http://schemas.openxmlformats.org/officeDocument/2006/relationships/theme" Target="../theme/theme3.xml"/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5" Type="http://schemas.openxmlformats.org/officeDocument/2006/relationships/slideLayout" Target="../slideLayouts/slideLayout41.xml"/><Relationship Id="rId33" Type="http://schemas.openxmlformats.org/officeDocument/2006/relationships/slideLayout" Target="../slideLayouts/slideLayout49.xml"/><Relationship Id="rId38" Type="http://schemas.openxmlformats.org/officeDocument/2006/relationships/slideLayout" Target="../slideLayouts/slideLayout54.xml"/><Relationship Id="rId46" Type="http://schemas.openxmlformats.org/officeDocument/2006/relationships/slideLayout" Target="../slideLayouts/slideLayout62.xml"/><Relationship Id="rId20" Type="http://schemas.openxmlformats.org/officeDocument/2006/relationships/slideLayout" Target="../slideLayouts/slideLayout36.xml"/><Relationship Id="rId41" Type="http://schemas.openxmlformats.org/officeDocument/2006/relationships/slideLayout" Target="../slideLayouts/slideLayout57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19.tiff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7">
            <a:extLst>
              <a:ext uri="{FF2B5EF4-FFF2-40B4-BE49-F238E27FC236}">
                <a16:creationId xmlns:a16="http://schemas.microsoft.com/office/drawing/2014/main" id="{8454FBC5-A556-FF40-8D65-2676E1395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9600" y="2766218"/>
            <a:ext cx="4297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9C0B83-341E-4B41-947F-AB1955EF7F9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1"/>
            <a:ext cx="12192002" cy="6858001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AA636B4-666E-C841-B51C-9A3C086119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44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23362A"/>
                </a:solidFill>
              </a:defRPr>
            </a:lvl1pPr>
          </a:lstStyle>
          <a:p>
            <a:fld id="{C29BC6FD-FD3B-9C49-A869-45CEBB1676F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Placeholder 7">
            <a:extLst>
              <a:ext uri="{FF2B5EF4-FFF2-40B4-BE49-F238E27FC236}">
                <a16:creationId xmlns:a16="http://schemas.microsoft.com/office/drawing/2014/main" id="{ACA3E35D-DB08-7A4B-87AE-0BF0D11A941E}"/>
              </a:ext>
            </a:extLst>
          </p:cNvPr>
          <p:cNvSpPr txBox="1">
            <a:spLocks/>
          </p:cNvSpPr>
          <p:nvPr userDrawn="1"/>
        </p:nvSpPr>
        <p:spPr>
          <a:xfrm>
            <a:off x="7299075" y="3347243"/>
            <a:ext cx="4297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23362A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sz="3600" spc="-4" dirty="0">
                <a:solidFill>
                  <a:srgbClr val="23362A"/>
                </a:solidFill>
              </a:rPr>
              <a:t>Vesting in the Thrift Savings Plan (TSP)</a:t>
            </a:r>
            <a:endParaRPr lang="en-US" sz="3600" dirty="0">
              <a:solidFill>
                <a:srgbClr val="23362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216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i="0" kern="1200">
          <a:solidFill>
            <a:srgbClr val="23362A"/>
          </a:solidFill>
          <a:latin typeface="Helvetica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FF01B88F-B386-F842-B247-EA729FC42FF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3362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3E96292-2E05-754F-B876-B954BF1DF4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59981" y="6334919"/>
            <a:ext cx="24938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ECE1CA"/>
                </a:solidFill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endParaRPr lang="es-MX" dirty="0"/>
          </a:p>
        </p:txBody>
      </p:sp>
      <p:sp>
        <p:nvSpPr>
          <p:cNvPr id="8" name="Triángulo 7">
            <a:extLst>
              <a:ext uri="{FF2B5EF4-FFF2-40B4-BE49-F238E27FC236}">
                <a16:creationId xmlns:a16="http://schemas.microsoft.com/office/drawing/2014/main" id="{5CED3814-6704-FA4F-9357-F75F9248568A}"/>
              </a:ext>
            </a:extLst>
          </p:cNvPr>
          <p:cNvSpPr/>
          <p:nvPr userDrawn="1"/>
        </p:nvSpPr>
        <p:spPr>
          <a:xfrm rot="5400000">
            <a:off x="-1223916" y="2220362"/>
            <a:ext cx="4834555" cy="2417275"/>
          </a:xfrm>
          <a:prstGeom prst="triangle">
            <a:avLst>
              <a:gd name="adj" fmla="val 50187"/>
            </a:avLst>
          </a:prstGeom>
          <a:solidFill>
            <a:srgbClr val="EDE7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B40D301-EBC4-7749-B590-BBAC7369A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8B902BF-8AE3-AC49-AE9B-5CD5AE8C0F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62372" y="1825625"/>
            <a:ext cx="1019142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35219E9-3668-5943-93AB-60B12A65BDFB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482" y="2844412"/>
            <a:ext cx="1244717" cy="1217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033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777" r:id="rId8"/>
    <p:sldLayoutId id="2147483778" r:id="rId9"/>
    <p:sldLayoutId id="2147483780" r:id="rId10"/>
    <p:sldLayoutId id="2147483783" r:id="rId11"/>
    <p:sldLayoutId id="2147483781" r:id="rId12"/>
    <p:sldLayoutId id="2147483782" r:id="rId13"/>
    <p:sldLayoutId id="2147483784" r:id="rId14"/>
    <p:sldLayoutId id="2147483785" r:id="rId1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>
          <a:solidFill>
            <a:srgbClr val="ECE1CA"/>
          </a:solidFill>
          <a:latin typeface="Helvetica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b="1" i="0" kern="1200">
          <a:solidFill>
            <a:srgbClr val="ECE1CA"/>
          </a:solidFill>
          <a:latin typeface="Helvetica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Tipo de letra del sistema normal"/>
        <a:buChar char="—"/>
        <a:defRPr sz="2000" b="1" i="0" kern="1200">
          <a:solidFill>
            <a:srgbClr val="ECE1CA"/>
          </a:solidFill>
          <a:latin typeface="Helvetica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800" b="1" i="0" kern="1200">
          <a:solidFill>
            <a:srgbClr val="ECE1CA"/>
          </a:solidFill>
          <a:latin typeface="Helvetica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600" b="1" i="0" kern="1200">
          <a:solidFill>
            <a:srgbClr val="ECE1CA"/>
          </a:solidFill>
          <a:latin typeface="Helvetica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600" b="1" i="0" kern="1200">
          <a:solidFill>
            <a:srgbClr val="ECE1CA"/>
          </a:solidFill>
          <a:latin typeface="Helvetica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384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3E96292-2E05-754F-B876-B954BF1DF4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119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23362A"/>
                </a:solidFill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r>
              <a:rPr lang="es-MX" dirty="0"/>
              <a:t> </a:t>
            </a:r>
          </a:p>
        </p:txBody>
      </p:sp>
      <p:sp>
        <p:nvSpPr>
          <p:cNvPr id="3" name="Title Placeholder 2">
            <a:extLst>
              <a:ext uri="{FF2B5EF4-FFF2-40B4-BE49-F238E27FC236}">
                <a16:creationId xmlns:a16="http://schemas.microsoft.com/office/drawing/2014/main" id="{5D2505E1-5EEF-0943-A8DC-0D4E4271A9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B3DF7D6-350A-F540-8CC9-C2C1637098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31376" y="1825625"/>
            <a:ext cx="1022242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6380A66-CE1F-2F43-B85D-D42178DCF90B}"/>
              </a:ext>
            </a:extLst>
          </p:cNvPr>
          <p:cNvPicPr>
            <a:picLocks noChangeAspect="1"/>
          </p:cNvPicPr>
          <p:nvPr userDrawn="1"/>
        </p:nvPicPr>
        <p:blipFill>
          <a:blip r:embed="rId4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77900"/>
            <a:ext cx="2467627" cy="491799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CB3D6EC-CBF5-3F43-8EDF-DE011B0644A4}"/>
              </a:ext>
            </a:extLst>
          </p:cNvPr>
          <p:cNvPicPr>
            <a:picLocks noChangeAspect="1"/>
          </p:cNvPicPr>
          <p:nvPr userDrawn="1"/>
        </p:nvPicPr>
        <p:blipFill>
          <a:blip r:embed="rId5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483" y="2856909"/>
            <a:ext cx="1239289" cy="1204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653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787" r:id="rId2"/>
    <p:sldLayoutId id="2147483788" r:id="rId3"/>
    <p:sldLayoutId id="2147483789" r:id="rId4"/>
    <p:sldLayoutId id="2147483791" r:id="rId5"/>
    <p:sldLayoutId id="2147483792" r:id="rId6"/>
    <p:sldLayoutId id="2147483793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  <p:sldLayoutId id="2147483758" r:id="rId14"/>
    <p:sldLayoutId id="2147483759" r:id="rId15"/>
    <p:sldLayoutId id="2147483760" r:id="rId16"/>
    <p:sldLayoutId id="2147483761" r:id="rId17"/>
    <p:sldLayoutId id="2147483762" r:id="rId18"/>
    <p:sldLayoutId id="2147483763" r:id="rId19"/>
    <p:sldLayoutId id="2147483764" r:id="rId20"/>
    <p:sldLayoutId id="2147483765" r:id="rId21"/>
    <p:sldLayoutId id="2147483766" r:id="rId22"/>
    <p:sldLayoutId id="2147483767" r:id="rId23"/>
    <p:sldLayoutId id="2147483768" r:id="rId24"/>
    <p:sldLayoutId id="2147483769" r:id="rId25"/>
    <p:sldLayoutId id="2147483770" r:id="rId26"/>
    <p:sldLayoutId id="2147483771" r:id="rId27"/>
    <p:sldLayoutId id="2147483772" r:id="rId28"/>
    <p:sldLayoutId id="2147483773" r:id="rId29"/>
    <p:sldLayoutId id="2147483774" r:id="rId30"/>
    <p:sldLayoutId id="2147483775" r:id="rId31"/>
    <p:sldLayoutId id="2147483776" r:id="rId32"/>
    <p:sldLayoutId id="2147483656" r:id="rId33"/>
    <p:sldLayoutId id="2147483649" r:id="rId34"/>
    <p:sldLayoutId id="2147483659" r:id="rId35"/>
    <p:sldLayoutId id="2147483731" r:id="rId36"/>
    <p:sldLayoutId id="2147483654" r:id="rId37"/>
    <p:sldLayoutId id="2147483737" r:id="rId38"/>
    <p:sldLayoutId id="2147483727" r:id="rId39"/>
    <p:sldLayoutId id="2147483722" r:id="rId40"/>
    <p:sldLayoutId id="2147483660" r:id="rId41"/>
    <p:sldLayoutId id="2147483723" r:id="rId42"/>
    <p:sldLayoutId id="2147483739" r:id="rId43"/>
    <p:sldLayoutId id="2147483738" r:id="rId44"/>
    <p:sldLayoutId id="2147483655" r:id="rId45"/>
    <p:sldLayoutId id="2147483740" r:id="rId46"/>
    <p:sldLayoutId id="2147483802" r:id="rId4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>
          <a:solidFill>
            <a:srgbClr val="23362A"/>
          </a:solidFill>
          <a:latin typeface="Helvetica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b="1" i="0" kern="1200">
          <a:solidFill>
            <a:srgbClr val="23362A"/>
          </a:solidFill>
          <a:latin typeface="Helvetica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Tipo de letra del sistema normal"/>
        <a:buChar char="—"/>
        <a:defRPr sz="2000" b="1" i="0" kern="1200">
          <a:solidFill>
            <a:srgbClr val="23362A"/>
          </a:solidFill>
          <a:latin typeface="Helvetica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800" b="1" i="0" kern="1200">
          <a:solidFill>
            <a:srgbClr val="23362A"/>
          </a:solidFill>
          <a:latin typeface="Helvetica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600" b="1" i="0" kern="1200">
          <a:solidFill>
            <a:srgbClr val="23362A"/>
          </a:solidFill>
          <a:latin typeface="Helvetica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600" b="1" i="0" kern="1200">
          <a:solidFill>
            <a:srgbClr val="23362A"/>
          </a:solidFill>
          <a:latin typeface="Helvetica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384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DE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3E96292-2E05-754F-B876-B954BF1DF4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119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A65FBD-AD12-4242-891A-2FE2F0C47305}" type="slidenum">
              <a:rPr lang="es-MX" smtClean="0">
                <a:solidFill>
                  <a:srgbClr val="977B3C"/>
                </a:solidFill>
              </a:rPr>
              <a:pPr/>
              <a:t>‹#›</a:t>
            </a:fld>
            <a:r>
              <a:rPr lang="es-MX" dirty="0"/>
              <a:t> </a:t>
            </a:r>
          </a:p>
        </p:txBody>
      </p:sp>
      <p:sp>
        <p:nvSpPr>
          <p:cNvPr id="3" name="Title Placeholder 2">
            <a:extLst>
              <a:ext uri="{FF2B5EF4-FFF2-40B4-BE49-F238E27FC236}">
                <a16:creationId xmlns:a16="http://schemas.microsoft.com/office/drawing/2014/main" id="{5D2505E1-5EEF-0943-A8DC-0D4E4271A9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B3DF7D6-350A-F540-8CC9-C2C1637098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5878" y="1825625"/>
            <a:ext cx="1023792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6380A66-CE1F-2F43-B85D-D42178DCF90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77900"/>
            <a:ext cx="2467627" cy="491799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CB3D6EC-CBF5-3F43-8EDF-DE011B0644A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483" y="2856909"/>
            <a:ext cx="1239289" cy="1204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297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>
          <a:solidFill>
            <a:srgbClr val="23362A"/>
          </a:solidFill>
          <a:latin typeface="Helvetica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b="1" i="0" kern="1200">
          <a:solidFill>
            <a:srgbClr val="977B3C"/>
          </a:solidFill>
          <a:latin typeface="Helvetica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Tipo de letra del sistema normal"/>
        <a:buChar char="—"/>
        <a:defRPr sz="2000" b="1" i="0" kern="1200">
          <a:solidFill>
            <a:srgbClr val="977B3C"/>
          </a:solidFill>
          <a:latin typeface="Helvetica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800" b="1" i="0" kern="1200">
          <a:solidFill>
            <a:srgbClr val="977B3C"/>
          </a:solidFill>
          <a:latin typeface="Helvetica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600" b="1" i="0" kern="1200">
          <a:solidFill>
            <a:srgbClr val="977B3C"/>
          </a:solidFill>
          <a:latin typeface="Helvetica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600" b="1" i="0" kern="1200">
          <a:solidFill>
            <a:srgbClr val="977B3C"/>
          </a:solidFill>
          <a:latin typeface="Helvetica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384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DE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3E96292-2E05-754F-B876-B954BF1DF4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119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A65FBD-AD12-4242-891A-2FE2F0C47305}" type="slidenum">
              <a:rPr lang="es-MX" smtClean="0">
                <a:solidFill>
                  <a:srgbClr val="977B3C"/>
                </a:solidFill>
              </a:rPr>
              <a:pPr/>
              <a:t>‹#›</a:t>
            </a:fld>
            <a:r>
              <a:rPr lang="es-MX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45515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>
          <a:solidFill>
            <a:srgbClr val="23362A"/>
          </a:solidFill>
          <a:latin typeface="Helvetica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b="1" i="0" kern="1200">
          <a:solidFill>
            <a:srgbClr val="977B3C"/>
          </a:solidFill>
          <a:latin typeface="Helvetica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1" i="0" kern="1200">
          <a:solidFill>
            <a:srgbClr val="977B3C"/>
          </a:solidFill>
          <a:latin typeface="Helvetica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1" i="0" kern="1200">
          <a:solidFill>
            <a:srgbClr val="977B3C"/>
          </a:solidFill>
          <a:latin typeface="Helvetica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1" i="0" kern="1200">
          <a:solidFill>
            <a:srgbClr val="977B3C"/>
          </a:solidFill>
          <a:latin typeface="Helvetica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1" i="0" kern="1200">
          <a:solidFill>
            <a:srgbClr val="977B3C"/>
          </a:solidFill>
          <a:latin typeface="Helvetica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38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5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4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3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9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6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cid:image002.png@01D6FEEA.F7D96430" TargetMode="External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01.png"/><Relationship Id="rId5" Type="http://schemas.openxmlformats.org/officeDocument/2006/relationships/image" Target="cid:image003.png@01D6FEEA.F7D96430" TargetMode="External"/><Relationship Id="rId4" Type="http://schemas.openxmlformats.org/officeDocument/2006/relationships/image" Target="../media/image100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5BC4A99-C4F7-E54B-9B65-345C7C2BDF1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1518" y="2166422"/>
            <a:ext cx="2226721" cy="222672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6C48C42-CD2A-49F0-A5B8-4BD37E204292}"/>
              </a:ext>
            </a:extLst>
          </p:cNvPr>
          <p:cNvSpPr txBox="1"/>
          <p:nvPr/>
        </p:nvSpPr>
        <p:spPr>
          <a:xfrm>
            <a:off x="10400523" y="6596390"/>
            <a:ext cx="17914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rgbClr val="4B4B4D"/>
                </a:solidFill>
              </a:rPr>
              <a:t>Version 2.0: October 2023</a:t>
            </a:r>
          </a:p>
        </p:txBody>
      </p:sp>
    </p:spTree>
    <p:extLst>
      <p:ext uri="{BB962C8B-B14F-4D97-AF65-F5344CB8AC3E}">
        <p14:creationId xmlns:p14="http://schemas.microsoft.com/office/powerpoint/2010/main" val="33379590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7295F90-2A28-504E-938A-EFDFE17E9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988" y="1321"/>
            <a:ext cx="8519809" cy="1365896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Four Components of BRS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95657" y="1216587"/>
            <a:ext cx="7393110" cy="4082127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2956322" y="5663367"/>
            <a:ext cx="8902673" cy="726483"/>
            <a:chOff x="3155424" y="5397586"/>
            <a:chExt cx="8902673" cy="726483"/>
          </a:xfrm>
        </p:grpSpPr>
        <p:sp>
          <p:nvSpPr>
            <p:cNvPr id="33" name="Pentagon 32">
              <a:extLst>
                <a:ext uri="{FF2B5EF4-FFF2-40B4-BE49-F238E27FC236}">
                  <a16:creationId xmlns:a16="http://schemas.microsoft.com/office/drawing/2014/main" id="{ACDA28E9-1754-C243-88D5-4F9B241C5DD8}"/>
                </a:ext>
              </a:extLst>
            </p:cNvPr>
            <p:cNvSpPr/>
            <p:nvPr/>
          </p:nvSpPr>
          <p:spPr>
            <a:xfrm>
              <a:off x="3155424" y="5412585"/>
              <a:ext cx="1670990" cy="688398"/>
            </a:xfrm>
            <a:prstGeom prst="homePlate">
              <a:avLst/>
            </a:prstGeom>
            <a:solidFill>
              <a:schemeClr val="accent6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4635DF57-D632-2F4D-B669-6F7B8B9F789B}"/>
                </a:ext>
              </a:extLst>
            </p:cNvPr>
            <p:cNvSpPr txBox="1"/>
            <p:nvPr/>
          </p:nvSpPr>
          <p:spPr>
            <a:xfrm>
              <a:off x="3195578" y="5504668"/>
              <a:ext cx="146355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Soldier’s TSP Contributions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6A0897B-0100-7941-BE7A-194781E7A810}"/>
                </a:ext>
              </a:extLst>
            </p:cNvPr>
            <p:cNvSpPr txBox="1"/>
            <p:nvPr/>
          </p:nvSpPr>
          <p:spPr>
            <a:xfrm>
              <a:off x="4746028" y="5408488"/>
              <a:ext cx="1313655" cy="715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DoD Automatic </a:t>
              </a:r>
            </a:p>
            <a:p>
              <a:pPr algn="ctr"/>
              <a:r>
                <a:rPr lang="en-US" sz="135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1% into TSP</a:t>
              </a:r>
            </a:p>
          </p:txBody>
        </p:sp>
        <p:sp>
          <p:nvSpPr>
            <p:cNvPr id="36" name="Chevron 35">
              <a:extLst>
                <a:ext uri="{FF2B5EF4-FFF2-40B4-BE49-F238E27FC236}">
                  <a16:creationId xmlns:a16="http://schemas.microsoft.com/office/drawing/2014/main" id="{E18131B3-6565-3444-9655-1F1670533343}"/>
                </a:ext>
              </a:extLst>
            </p:cNvPr>
            <p:cNvSpPr/>
            <p:nvPr/>
          </p:nvSpPr>
          <p:spPr>
            <a:xfrm>
              <a:off x="7515950" y="5404386"/>
              <a:ext cx="1670990" cy="688398"/>
            </a:xfrm>
            <a:prstGeom prst="chevron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66873C9B-D325-8A4D-88A8-FEBA42E76BDD}"/>
                </a:ext>
              </a:extLst>
            </p:cNvPr>
            <p:cNvSpPr txBox="1"/>
            <p:nvPr/>
          </p:nvSpPr>
          <p:spPr>
            <a:xfrm>
              <a:off x="7799450" y="5525447"/>
              <a:ext cx="126869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Continuation Pay</a:t>
              </a:r>
            </a:p>
          </p:txBody>
        </p:sp>
        <p:sp>
          <p:nvSpPr>
            <p:cNvPr id="38" name="Chevron 37">
              <a:extLst>
                <a:ext uri="{FF2B5EF4-FFF2-40B4-BE49-F238E27FC236}">
                  <a16:creationId xmlns:a16="http://schemas.microsoft.com/office/drawing/2014/main" id="{524AE9C3-CFB3-C744-A7C2-D83B59122954}"/>
                </a:ext>
              </a:extLst>
            </p:cNvPr>
            <p:cNvSpPr/>
            <p:nvPr/>
          </p:nvSpPr>
          <p:spPr>
            <a:xfrm>
              <a:off x="8954033" y="5408486"/>
              <a:ext cx="1670990" cy="688398"/>
            </a:xfrm>
            <a:prstGeom prst="chevron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8FE666B4-8727-AB45-AD78-4A01ADB095B0}"/>
                </a:ext>
              </a:extLst>
            </p:cNvPr>
            <p:cNvSpPr txBox="1"/>
            <p:nvPr/>
          </p:nvSpPr>
          <p:spPr>
            <a:xfrm>
              <a:off x="9100632" y="5461753"/>
              <a:ext cx="1402914" cy="5693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Monthly</a:t>
              </a:r>
              <a:br>
                <a:rPr lang="en-US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Retired Pay</a:t>
              </a:r>
            </a:p>
            <a:p>
              <a:pPr algn="ctr"/>
              <a:r>
                <a:rPr lang="en-US" sz="700" i="1" dirty="0">
                  <a:solidFill>
                    <a:srgbClr val="23362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Includes lump sum option</a:t>
              </a:r>
            </a:p>
          </p:txBody>
        </p:sp>
        <p:sp>
          <p:nvSpPr>
            <p:cNvPr id="40" name="Chevron 39">
              <a:extLst>
                <a:ext uri="{FF2B5EF4-FFF2-40B4-BE49-F238E27FC236}">
                  <a16:creationId xmlns:a16="http://schemas.microsoft.com/office/drawing/2014/main" id="{A17965BE-A432-AC49-9039-987382503D61}"/>
                </a:ext>
              </a:extLst>
            </p:cNvPr>
            <p:cNvSpPr/>
            <p:nvPr/>
          </p:nvSpPr>
          <p:spPr>
            <a:xfrm>
              <a:off x="10387107" y="5397586"/>
              <a:ext cx="1670990" cy="688398"/>
            </a:xfrm>
            <a:prstGeom prst="chevron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2CE525E3-4419-9645-8B61-58EF1C08B054}"/>
                </a:ext>
              </a:extLst>
            </p:cNvPr>
            <p:cNvSpPr txBox="1"/>
            <p:nvPr/>
          </p:nvSpPr>
          <p:spPr>
            <a:xfrm>
              <a:off x="10536391" y="5497210"/>
              <a:ext cx="126869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TSP </a:t>
              </a:r>
            </a:p>
            <a:p>
              <a:pPr algn="ctr"/>
              <a:r>
                <a:rPr lang="en-US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Earnings</a:t>
              </a:r>
            </a:p>
          </p:txBody>
        </p:sp>
        <p:sp>
          <p:nvSpPr>
            <p:cNvPr id="42" name="Chevron 41">
              <a:extLst>
                <a:ext uri="{FF2B5EF4-FFF2-40B4-BE49-F238E27FC236}">
                  <a16:creationId xmlns:a16="http://schemas.microsoft.com/office/drawing/2014/main" id="{8A879F68-5B9D-8B4F-91B0-BF35E78DFA44}"/>
                </a:ext>
              </a:extLst>
            </p:cNvPr>
            <p:cNvSpPr/>
            <p:nvPr/>
          </p:nvSpPr>
          <p:spPr>
            <a:xfrm>
              <a:off x="4667424" y="5405783"/>
              <a:ext cx="1613189" cy="688398"/>
            </a:xfrm>
            <a:prstGeom prst="chevron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43" name="Chevron 42">
              <a:extLst>
                <a:ext uri="{FF2B5EF4-FFF2-40B4-BE49-F238E27FC236}">
                  <a16:creationId xmlns:a16="http://schemas.microsoft.com/office/drawing/2014/main" id="{3C3295C2-D18F-DB41-92A5-349B8DB67031}"/>
                </a:ext>
              </a:extLst>
            </p:cNvPr>
            <p:cNvSpPr/>
            <p:nvPr/>
          </p:nvSpPr>
          <p:spPr>
            <a:xfrm>
              <a:off x="6071153" y="5408486"/>
              <a:ext cx="1670990" cy="688398"/>
            </a:xfrm>
            <a:prstGeom prst="chevron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51AAF313-FB55-9940-AA6B-C13E290F5F6A}"/>
                </a:ext>
              </a:extLst>
            </p:cNvPr>
            <p:cNvSpPr txBox="1"/>
            <p:nvPr/>
          </p:nvSpPr>
          <p:spPr>
            <a:xfrm>
              <a:off x="4932539" y="5430161"/>
              <a:ext cx="125282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DoD</a:t>
              </a:r>
            </a:p>
            <a:p>
              <a:pPr algn="ctr"/>
              <a:r>
                <a:rPr lang="en-US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Automatic 1% into TSP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0460DDC8-FC64-074D-B90C-0CA92ACFA9B9}"/>
                </a:ext>
              </a:extLst>
            </p:cNvPr>
            <p:cNvSpPr txBox="1"/>
            <p:nvPr/>
          </p:nvSpPr>
          <p:spPr>
            <a:xfrm>
              <a:off x="6330874" y="5525447"/>
              <a:ext cx="126869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DoD Matching </a:t>
              </a:r>
            </a:p>
            <a:p>
              <a:pPr algn="ctr"/>
              <a:r>
                <a:rPr lang="en-US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TSP up to 4%</a:t>
              </a: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4"/>
          </p:nvPr>
        </p:nvSpPr>
        <p:spPr>
          <a:xfrm>
            <a:off x="8730362" y="6494462"/>
            <a:ext cx="2743200" cy="365125"/>
          </a:xfrm>
        </p:spPr>
        <p:txBody>
          <a:bodyPr/>
          <a:lstStyle/>
          <a:p>
            <a:fld id="{4CA65FBD-AD12-4242-891A-2FE2F0C47305}" type="slidenum">
              <a:rPr lang="es-MX" smtClean="0"/>
              <a:pPr/>
              <a:t>10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0205283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78A5474-25E1-7346-AA34-CE197F671C0C}"/>
              </a:ext>
            </a:extLst>
          </p:cNvPr>
          <p:cNvSpPr txBox="1">
            <a:spLocks/>
          </p:cNvSpPr>
          <p:nvPr/>
        </p:nvSpPr>
        <p:spPr>
          <a:xfrm>
            <a:off x="3793130" y="2703798"/>
            <a:ext cx="725898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rgbClr val="ECE1CA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spc="-4" dirty="0">
                <a:latin typeface="Arial" panose="020B0604020202020204" pitchFamily="34" charset="0"/>
                <a:cs typeface="Arial" panose="020B0604020202020204" pitchFamily="34" charset="0"/>
              </a:rPr>
              <a:t>Understanding the </a:t>
            </a:r>
            <a:br>
              <a:rPr lang="en-US" spc="-4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pc="-4" dirty="0">
                <a:latin typeface="Arial" panose="020B0604020202020204" pitchFamily="34" charset="0"/>
                <a:cs typeface="Arial" panose="020B0604020202020204" pitchFamily="34" charset="0"/>
              </a:rPr>
              <a:t>Thrift Savings Plan (TSP)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pPr/>
              <a:t>11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4386552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E1F1864-36C2-AF43-BE81-61C450085B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4" y="12816"/>
            <a:ext cx="8519809" cy="1392658"/>
          </a:xfrm>
        </p:spPr>
        <p:txBody>
          <a:bodyPr/>
          <a:lstStyle/>
          <a:p>
            <a:r>
              <a:rPr lang="en-US" kern="0" spc="-5" dirty="0"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What Is the Thrift Savings Plan?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6D9C7221-8D5B-CA4E-AD1C-701A2B67B5A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3" y="1554882"/>
            <a:ext cx="8519809" cy="4733924"/>
          </a:xfrm>
        </p:spPr>
        <p:txBody>
          <a:bodyPr>
            <a:normAutofit/>
          </a:bodyPr>
          <a:lstStyle/>
          <a:p>
            <a:pPr marL="12700" indent="0">
              <a:spcBef>
                <a:spcPts val="400"/>
              </a:spcBef>
              <a:buNone/>
              <a:tabLst>
                <a:tab pos="240665" algn="l"/>
                <a:tab pos="241300" algn="l"/>
              </a:tabLst>
            </a:pPr>
            <a:r>
              <a:rPr lang="en-US" spc="-5" dirty="0">
                <a:latin typeface="Arial" panose="020B0604020202020204" pitchFamily="34" charset="0"/>
                <a:cs typeface="Arial" panose="020B0604020202020204" pitchFamily="34" charset="0"/>
              </a:rPr>
              <a:t>• Defined Contribution Plan (TSP)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12800" lvl="1" indent="-342900">
              <a:lnSpc>
                <a:spcPct val="100000"/>
              </a:lnSpc>
              <a:spcBef>
                <a:spcPts val="270"/>
              </a:spcBef>
              <a:buFont typeface="Wingdings" pitchFamily="2" charset="2"/>
              <a:buChar char="ü"/>
              <a:tabLst>
                <a:tab pos="697865" algn="l"/>
                <a:tab pos="698500" algn="l"/>
              </a:tabLst>
            </a:pPr>
            <a:r>
              <a:rPr lang="en-US" b="0" spc="-5" dirty="0">
                <a:latin typeface="Arial" panose="020B0604020202020204" pitchFamily="34" charset="0"/>
                <a:cs typeface="Arial" panose="020B0604020202020204" pitchFamily="34" charset="0"/>
              </a:rPr>
              <a:t>Open to all military members and federal employees</a:t>
            </a:r>
          </a:p>
          <a:p>
            <a:pPr marL="812800" lvl="1" indent="-342900">
              <a:lnSpc>
                <a:spcPct val="100000"/>
              </a:lnSpc>
              <a:spcBef>
                <a:spcPts val="270"/>
              </a:spcBef>
              <a:buFont typeface="Wingdings" pitchFamily="2" charset="2"/>
              <a:buChar char="ü"/>
              <a:tabLst>
                <a:tab pos="697865" algn="l"/>
                <a:tab pos="698500" algn="l"/>
              </a:tabLst>
            </a:pPr>
            <a:r>
              <a:rPr lang="en-US" b="0" spc="-5" dirty="0">
                <a:latin typeface="Arial" panose="020B0604020202020204" pitchFamily="34" charset="0"/>
                <a:cs typeface="Arial" panose="020B0604020202020204" pitchFamily="34" charset="0"/>
              </a:rPr>
              <a:t>Similar to a civilian 401(k)</a:t>
            </a:r>
          </a:p>
          <a:p>
            <a:pPr marL="12700" indent="0">
              <a:lnSpc>
                <a:spcPct val="100000"/>
              </a:lnSpc>
              <a:spcBef>
                <a:spcPts val="270"/>
              </a:spcBef>
              <a:buNone/>
              <a:tabLst>
                <a:tab pos="697865" algn="l"/>
                <a:tab pos="698500" algn="l"/>
              </a:tabLst>
            </a:pPr>
            <a:endParaRPr lang="en-US" b="0" spc="-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indent="0">
              <a:lnSpc>
                <a:spcPct val="100000"/>
              </a:lnSpc>
              <a:spcBef>
                <a:spcPts val="270"/>
              </a:spcBef>
              <a:buNone/>
              <a:tabLst>
                <a:tab pos="697865" algn="l"/>
                <a:tab pos="698500" algn="l"/>
              </a:tabLst>
            </a:pPr>
            <a:r>
              <a:rPr lang="en-US" spc="-5" dirty="0">
                <a:latin typeface="Arial" panose="020B0604020202020204" pitchFamily="34" charset="0"/>
                <a:cs typeface="Arial" panose="020B0604020202020204" pitchFamily="34" charset="0"/>
              </a:rPr>
              <a:t>• Service Automatic (1%) and Matching Contributions under BRS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12800" marR="5080" lvl="1" indent="-342900">
              <a:lnSpc>
                <a:spcPct val="100000"/>
              </a:lnSpc>
              <a:buFont typeface="Wingdings" pitchFamily="2" charset="2"/>
              <a:buChar char="ü"/>
              <a:tabLst>
                <a:tab pos="697865" algn="l"/>
                <a:tab pos="698500" algn="l"/>
              </a:tabLst>
            </a:pP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Service Automatic (1%) Contribution</a:t>
            </a:r>
          </a:p>
          <a:p>
            <a:pPr marL="812800" marR="5080" lvl="1" indent="-342900">
              <a:lnSpc>
                <a:spcPct val="100000"/>
              </a:lnSpc>
              <a:buFont typeface="Wingdings" pitchFamily="2" charset="2"/>
              <a:buChar char="ü"/>
              <a:tabLst>
                <a:tab pos="697865" algn="l"/>
                <a:tab pos="698500" algn="l"/>
              </a:tabLst>
            </a:pP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Up to 4% Matching Contribution</a:t>
            </a:r>
          </a:p>
          <a:p>
            <a:pPr marL="812800" marR="5080" lvl="1" indent="-342900">
              <a:lnSpc>
                <a:spcPct val="100000"/>
              </a:lnSpc>
              <a:buFont typeface="Wingdings" pitchFamily="2" charset="2"/>
              <a:buChar char="ü"/>
              <a:tabLst>
                <a:tab pos="697865" algn="l"/>
                <a:tab pos="698500" algn="l"/>
              </a:tabLst>
            </a:pP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Until you reach 26 years of service</a:t>
            </a:r>
          </a:p>
          <a:p>
            <a:pPr marL="469900" marR="5080" lvl="1" indent="0">
              <a:buNone/>
              <a:tabLst>
                <a:tab pos="697865" algn="l"/>
                <a:tab pos="698500" algn="l"/>
              </a:tabLst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indent="0">
              <a:spcBef>
                <a:spcPts val="690"/>
              </a:spcBef>
              <a:buNone/>
              <a:tabLst>
                <a:tab pos="240665" algn="l"/>
                <a:tab pos="241300" algn="l"/>
              </a:tabLst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12</a:t>
            </a:fld>
            <a:endParaRPr lang="es-MX" dirty="0"/>
          </a:p>
        </p:txBody>
      </p:sp>
      <p:sp>
        <p:nvSpPr>
          <p:cNvPr id="8" name="Oval 7"/>
          <p:cNvSpPr/>
          <p:nvPr/>
        </p:nvSpPr>
        <p:spPr>
          <a:xfrm>
            <a:off x="9090773" y="3823264"/>
            <a:ext cx="2488635" cy="2488636"/>
          </a:xfrm>
          <a:prstGeom prst="ellipse">
            <a:avLst/>
          </a:prstGeom>
          <a:solidFill>
            <a:schemeClr val="bg1">
              <a:alpha val="1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2" descr="Thrift Savings Plan - Wikipedia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73242" y="3986356"/>
            <a:ext cx="2201160" cy="2186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36907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3080675"/>
              </p:ext>
            </p:extLst>
          </p:nvPr>
        </p:nvGraphicFramePr>
        <p:xfrm>
          <a:off x="3240988" y="1479797"/>
          <a:ext cx="8787600" cy="4083601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1997378">
                  <a:extLst>
                    <a:ext uri="{9D8B030D-6E8A-4147-A177-3AD203B41FA5}">
                      <a16:colId xmlns:a16="http://schemas.microsoft.com/office/drawing/2014/main" val="2861975007"/>
                    </a:ext>
                  </a:extLst>
                </a:gridCol>
                <a:gridCol w="2068115">
                  <a:extLst>
                    <a:ext uri="{9D8B030D-6E8A-4147-A177-3AD203B41FA5}">
                      <a16:colId xmlns:a16="http://schemas.microsoft.com/office/drawing/2014/main" val="2199903439"/>
                    </a:ext>
                  </a:extLst>
                </a:gridCol>
                <a:gridCol w="2090843">
                  <a:extLst>
                    <a:ext uri="{9D8B030D-6E8A-4147-A177-3AD203B41FA5}">
                      <a16:colId xmlns:a16="http://schemas.microsoft.com/office/drawing/2014/main" val="2213524044"/>
                    </a:ext>
                  </a:extLst>
                </a:gridCol>
                <a:gridCol w="2631264">
                  <a:extLst>
                    <a:ext uri="{9D8B030D-6E8A-4147-A177-3AD203B41FA5}">
                      <a16:colId xmlns:a16="http://schemas.microsoft.com/office/drawing/2014/main" val="152856063"/>
                    </a:ext>
                  </a:extLst>
                </a:gridCol>
              </a:tblGrid>
              <a:tr h="471185">
                <a:tc gridSpan="4">
                  <a:txBody>
                    <a:bodyPr/>
                    <a:lstStyle/>
                    <a:p>
                      <a:pPr algn="ctr"/>
                      <a:endParaRPr lang="en-US" sz="2400" dirty="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4812652"/>
                  </a:ext>
                </a:extLst>
              </a:tr>
              <a:tr h="659659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23362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You Contribute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23362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Automatic (1%) Contribution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23362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Army Matching Contribution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23362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Contributions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5926604"/>
                  </a:ext>
                </a:extLst>
              </a:tr>
              <a:tr h="382183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23362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rgbClr val="23362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23362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23362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8912520"/>
                  </a:ext>
                </a:extLst>
              </a:tr>
              <a:tr h="382183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23362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rgbClr val="23362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23362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23362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3172109"/>
                  </a:ext>
                </a:extLst>
              </a:tr>
              <a:tr h="382183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23362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rgbClr val="23362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23362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23362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8355790"/>
                  </a:ext>
                </a:extLst>
              </a:tr>
              <a:tr h="382183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23362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rgbClr val="23362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23362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23362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2794129"/>
                  </a:ext>
                </a:extLst>
              </a:tr>
              <a:tr h="382183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23362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rgbClr val="23362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23362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23362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7650571"/>
                  </a:ext>
                </a:extLst>
              </a:tr>
              <a:tr h="382183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23362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rgbClr val="23362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23362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23362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250571"/>
                  </a:ext>
                </a:extLst>
              </a:tr>
              <a:tr h="659659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23362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Greater than 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rgbClr val="23362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23362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23362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Your contribution</a:t>
                      </a:r>
                      <a:r>
                        <a:rPr lang="en-US" b="1" baseline="0" dirty="0">
                          <a:solidFill>
                            <a:srgbClr val="23362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b="1" dirty="0">
                          <a:solidFill>
                            <a:srgbClr val="23362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6252006"/>
                  </a:ext>
                </a:extLst>
              </a:tr>
            </a:tbl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27295F90-2A28-504E-938A-EFDFE17E90E6}"/>
              </a:ext>
            </a:extLst>
          </p:cNvPr>
          <p:cNvSpPr txBox="1">
            <a:spLocks/>
          </p:cNvSpPr>
          <p:nvPr/>
        </p:nvSpPr>
        <p:spPr>
          <a:xfrm>
            <a:off x="3086984" y="1321"/>
            <a:ext cx="8519809" cy="13658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rgbClr val="23362A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Total Contributions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13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9436410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909D2-9E18-4456-90A7-663384D7B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66642" y="0"/>
            <a:ext cx="8519809" cy="1325563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Changing TSP Elections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BF04268-7A3F-44E8-85ED-5578E949A7A7}"/>
              </a:ext>
            </a:extLst>
          </p:cNvPr>
          <p:cNvGrpSpPr/>
          <p:nvPr/>
        </p:nvGrpSpPr>
        <p:grpSpPr>
          <a:xfrm>
            <a:off x="3130199" y="1339975"/>
            <a:ext cx="8392696" cy="4950992"/>
            <a:chOff x="2858606" y="1536970"/>
            <a:chExt cx="8913188" cy="520971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C515930-5812-404B-965D-CD9D0698092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58606" y="1536970"/>
              <a:ext cx="8913188" cy="5209712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C9B2D59-A541-42B8-A78C-8A10EDF923AA}"/>
                </a:ext>
              </a:extLst>
            </p:cNvPr>
            <p:cNvSpPr/>
            <p:nvPr/>
          </p:nvSpPr>
          <p:spPr>
            <a:xfrm>
              <a:off x="6321287" y="4360014"/>
              <a:ext cx="705935" cy="19083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1C85B9B-4407-458F-81CC-CC8F9D3B635F}"/>
                </a:ext>
              </a:extLst>
            </p:cNvPr>
            <p:cNvSpPr/>
            <p:nvPr/>
          </p:nvSpPr>
          <p:spPr>
            <a:xfrm>
              <a:off x="6454728" y="4703245"/>
              <a:ext cx="860472" cy="19083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C331587-D29F-4E8F-B20C-BC7382AD0D12}"/>
                </a:ext>
              </a:extLst>
            </p:cNvPr>
            <p:cNvSpPr/>
            <p:nvPr/>
          </p:nvSpPr>
          <p:spPr>
            <a:xfrm>
              <a:off x="5932997" y="5244307"/>
              <a:ext cx="705935" cy="11231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97CF5C4-E810-4314-9942-DCAA59669346}"/>
                </a:ext>
              </a:extLst>
            </p:cNvPr>
            <p:cNvSpPr/>
            <p:nvPr/>
          </p:nvSpPr>
          <p:spPr>
            <a:xfrm>
              <a:off x="5995281" y="5424868"/>
              <a:ext cx="180231" cy="152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17F0108-0111-4DCE-8DF1-7652CF0152FA}"/>
                </a:ext>
              </a:extLst>
            </p:cNvPr>
            <p:cNvSpPr/>
            <p:nvPr/>
          </p:nvSpPr>
          <p:spPr>
            <a:xfrm>
              <a:off x="6175513" y="5612140"/>
              <a:ext cx="279216" cy="9471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1" name="Oval 10">
            <a:extLst>
              <a:ext uri="{FF2B5EF4-FFF2-40B4-BE49-F238E27FC236}">
                <a16:creationId xmlns:a16="http://schemas.microsoft.com/office/drawing/2014/main" id="{2A217794-9724-43DC-B6E8-BE71766A42E9}"/>
              </a:ext>
            </a:extLst>
          </p:cNvPr>
          <p:cNvSpPr/>
          <p:nvPr/>
        </p:nvSpPr>
        <p:spPr>
          <a:xfrm>
            <a:off x="3292105" y="5797975"/>
            <a:ext cx="2116354" cy="237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14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6277034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3912A5-0F2F-2349-BA8C-059323D3CF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6991" y="12816"/>
            <a:ext cx="8659140" cy="1380446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Five Core TSP Funds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6991" y="1639613"/>
            <a:ext cx="9021124" cy="4144659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15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1566206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F3A3268-D3F0-5541-BC3C-0A6151E33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9717" y="-651"/>
            <a:ext cx="8600735" cy="1343062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Lifecycle Funds</a:t>
            </a: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9717" y="1525291"/>
            <a:ext cx="9154860" cy="408129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16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190770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048F1C-28FD-034E-91BF-864569FC94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9450" y="3291"/>
            <a:ext cx="8592463" cy="1393078"/>
          </a:xfrm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TSP Benefits and Contribution Limits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FFB4B3-A052-D547-97B5-7ABB1E84D45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4" y="1533509"/>
            <a:ext cx="8519809" cy="4889867"/>
          </a:xfrm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Benefits</a:t>
            </a:r>
          </a:p>
          <a:p>
            <a:pPr lvl="1">
              <a:lnSpc>
                <a:spcPct val="110000"/>
              </a:lnSpc>
              <a:buFont typeface="Wingdings" pitchFamily="2" charset="2"/>
              <a:buChar char="ü"/>
            </a:pP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 Automatic deduction from pay</a:t>
            </a:r>
          </a:p>
          <a:p>
            <a:pPr lvl="1">
              <a:lnSpc>
                <a:spcPct val="110000"/>
              </a:lnSpc>
              <a:buFont typeface="Wingdings" pitchFamily="2" charset="2"/>
              <a:buChar char="ü"/>
            </a:pP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 Service Automatic (1%) and Matching Contributions</a:t>
            </a:r>
          </a:p>
          <a:p>
            <a:pPr lvl="1">
              <a:lnSpc>
                <a:spcPct val="110000"/>
              </a:lnSpc>
              <a:buFont typeface="Wingdings" pitchFamily="2" charset="2"/>
              <a:buChar char="ü"/>
            </a:pP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 Traditional and Roth options</a:t>
            </a:r>
          </a:p>
          <a:p>
            <a:pPr lvl="1">
              <a:lnSpc>
                <a:spcPct val="110000"/>
              </a:lnSpc>
              <a:buFont typeface="Wingdings" pitchFamily="2" charset="2"/>
              <a:buChar char="ü"/>
            </a:pP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 Many investment funds</a:t>
            </a:r>
          </a:p>
          <a:p>
            <a:pPr lvl="1">
              <a:lnSpc>
                <a:spcPct val="110000"/>
              </a:lnSpc>
              <a:buFont typeface="Wingdings" pitchFamily="2" charset="2"/>
              <a:buChar char="ü"/>
            </a:pP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 Minimal administrative fees and expenses</a:t>
            </a:r>
          </a:p>
          <a:p>
            <a:pPr marL="342883" lvl="1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Contribution Limits</a:t>
            </a:r>
          </a:p>
          <a:p>
            <a:pPr lvl="1">
              <a:lnSpc>
                <a:spcPct val="110000"/>
              </a:lnSpc>
              <a:buFont typeface="Wingdings" pitchFamily="2" charset="2"/>
              <a:buChar char="ü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Elective Deferral</a:t>
            </a:r>
          </a:p>
          <a:p>
            <a:pPr lvl="1">
              <a:lnSpc>
                <a:spcPct val="110000"/>
              </a:lnSpc>
              <a:buFont typeface="Wingdings" pitchFamily="2" charset="2"/>
              <a:buChar char="ü"/>
            </a:pP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 Annual Additions Limit</a:t>
            </a:r>
          </a:p>
          <a:p>
            <a:pPr lvl="1">
              <a:lnSpc>
                <a:spcPct val="110000"/>
              </a:lnSpc>
              <a:buFont typeface="Wingdings" pitchFamily="2" charset="2"/>
              <a:buChar char="ü"/>
            </a:pP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 Catch-up provision for those over age 50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10000"/>
              </a:lnSpc>
              <a:buFont typeface="Wingdings" pitchFamily="2" charset="2"/>
              <a:buChar char="ü"/>
            </a:pP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 Designated Combat Zone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17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4676570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398E0C-F5C6-714B-9029-E5E47C725E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9451" y="1175"/>
            <a:ext cx="8592462" cy="1325563"/>
          </a:xfrm>
        </p:spPr>
        <p:txBody>
          <a:bodyPr/>
          <a:lstStyle/>
          <a:p>
            <a:r>
              <a:rPr lang="en-US" kern="0" spc="-5" dirty="0"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Evaluate Your Retirement Goals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B70496-3652-DC43-8D6F-DED4F8C7F36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55778" y="1542476"/>
            <a:ext cx="4916982" cy="5036717"/>
          </a:xfrm>
        </p:spPr>
        <p:txBody>
          <a:bodyPr/>
          <a:lstStyle/>
          <a:p>
            <a:pPr marL="241300">
              <a:spcBef>
                <a:spcPts val="40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lang="en-US" spc="-5" dirty="0">
                <a:latin typeface="Arial" panose="020B0604020202020204" pitchFamily="34" charset="0"/>
                <a:cs typeface="Arial" panose="020B0604020202020204" pitchFamily="34" charset="0"/>
              </a:rPr>
              <a:t>Evaluate Annually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12800" lvl="1" indent="-342900">
              <a:lnSpc>
                <a:spcPct val="119000"/>
              </a:lnSpc>
              <a:spcBef>
                <a:spcPts val="270"/>
              </a:spcBef>
              <a:buFont typeface="Wingdings" panose="05000000000000000000" pitchFamily="2" charset="2"/>
              <a:buChar char="ü"/>
              <a:tabLst>
                <a:tab pos="697865" algn="l"/>
                <a:tab pos="698500" algn="l"/>
              </a:tabLst>
            </a:pPr>
            <a:r>
              <a:rPr lang="en-US" b="0" spc="-5" dirty="0">
                <a:latin typeface="Arial" panose="020B0604020202020204" pitchFamily="34" charset="0"/>
                <a:cs typeface="Arial" panose="020B0604020202020204" pitchFamily="34" charset="0"/>
              </a:rPr>
              <a:t>Increase your TSP contributions</a:t>
            </a:r>
          </a:p>
          <a:p>
            <a:pPr marL="812800" lvl="1" indent="-342900">
              <a:lnSpc>
                <a:spcPct val="119000"/>
              </a:lnSpc>
              <a:spcBef>
                <a:spcPts val="270"/>
              </a:spcBef>
              <a:buFont typeface="Wingdings" panose="05000000000000000000" pitchFamily="2" charset="2"/>
              <a:buChar char="ü"/>
              <a:tabLst>
                <a:tab pos="697865" algn="l"/>
                <a:tab pos="698500" algn="l"/>
              </a:tabLst>
            </a:pPr>
            <a:r>
              <a:rPr lang="en-US" b="0" spc="-5" dirty="0">
                <a:latin typeface="Arial" panose="020B0604020202020204" pitchFamily="34" charset="0"/>
                <a:cs typeface="Arial" panose="020B0604020202020204" pitchFamily="34" charset="0"/>
              </a:rPr>
              <a:t>Goals, time horizon, risk tolerance and fund selection aligned</a:t>
            </a:r>
          </a:p>
          <a:p>
            <a:pPr marL="812800" lvl="1" indent="-342900">
              <a:spcBef>
                <a:spcPts val="270"/>
              </a:spcBef>
              <a:buFont typeface="Wingdings" panose="05000000000000000000" pitchFamily="2" charset="2"/>
              <a:buChar char="ü"/>
              <a:tabLst>
                <a:tab pos="697865" algn="l"/>
                <a:tab pos="698500" algn="l"/>
              </a:tabLst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41300">
              <a:spcBef>
                <a:spcPts val="69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lang="en-US" sz="2500" spc="-5" dirty="0">
                <a:latin typeface="Arial" panose="020B0604020202020204" pitchFamily="34" charset="0"/>
                <a:cs typeface="Arial" panose="020B0604020202020204" pitchFamily="34" charset="0"/>
              </a:rPr>
              <a:t>Analyze your spending plan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12800" marR="5080" lvl="1" indent="-342900">
              <a:lnSpc>
                <a:spcPct val="119000"/>
              </a:lnSpc>
              <a:buFont typeface="Wingdings" panose="05000000000000000000" pitchFamily="2" charset="2"/>
              <a:buChar char="ü"/>
              <a:tabLst>
                <a:tab pos="697865" algn="l"/>
                <a:tab pos="698500" algn="l"/>
              </a:tabLst>
            </a:pP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How much can you afford to save</a:t>
            </a:r>
          </a:p>
          <a:p>
            <a:pPr marL="812800" marR="5080" lvl="1" indent="-342900">
              <a:lnSpc>
                <a:spcPct val="119000"/>
              </a:lnSpc>
              <a:buFont typeface="Wingdings" panose="05000000000000000000" pitchFamily="2" charset="2"/>
              <a:buChar char="ü"/>
              <a:tabLst>
                <a:tab pos="697865" algn="l"/>
                <a:tab pos="698500" algn="l"/>
              </a:tabLst>
            </a:pP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Contribute at least 5% of base pay to maximize benefits</a:t>
            </a:r>
          </a:p>
          <a:p>
            <a:pPr marL="698500" marR="5080" lvl="1">
              <a:buFont typeface="Arial"/>
              <a:buChar char="•"/>
              <a:tabLst>
                <a:tab pos="697865" algn="l"/>
                <a:tab pos="698500" algn="l"/>
              </a:tabLst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7969131" y="1542476"/>
            <a:ext cx="4001431" cy="3641516"/>
            <a:chOff x="3262045" y="1808378"/>
            <a:chExt cx="5100272" cy="4911092"/>
          </a:xfrm>
        </p:grpSpPr>
        <p:grpSp>
          <p:nvGrpSpPr>
            <p:cNvPr id="27" name="Group 26"/>
            <p:cNvGrpSpPr/>
            <p:nvPr/>
          </p:nvGrpSpPr>
          <p:grpSpPr>
            <a:xfrm>
              <a:off x="3920389" y="2277542"/>
              <a:ext cx="3972763" cy="3972763"/>
              <a:chOff x="1558979" y="360358"/>
              <a:chExt cx="3972763" cy="3972763"/>
            </a:xfrm>
            <a:solidFill>
              <a:srgbClr val="977B3C"/>
            </a:solidFill>
          </p:grpSpPr>
          <p:sp>
            <p:nvSpPr>
              <p:cNvPr id="33" name="Pie 32"/>
              <p:cNvSpPr/>
              <p:nvPr/>
            </p:nvSpPr>
            <p:spPr>
              <a:xfrm>
                <a:off x="1558979" y="360358"/>
                <a:ext cx="3972763" cy="3972763"/>
              </a:xfrm>
              <a:prstGeom prst="pie">
                <a:avLst>
                  <a:gd name="adj1" fmla="val 16200000"/>
                  <a:gd name="adj2" fmla="val 5400000"/>
                </a:avLst>
              </a:prstGeom>
              <a:grpFill/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34" name="Pie 4"/>
              <p:cNvSpPr txBox="1"/>
              <p:nvPr/>
            </p:nvSpPr>
            <p:spPr>
              <a:xfrm>
                <a:off x="3729810" y="1400843"/>
                <a:ext cx="1418844" cy="1891792"/>
              </a:xfrm>
              <a:prstGeom prst="rect">
                <a:avLst/>
              </a:prstGeom>
              <a:grp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vert" wrap="square" lIns="41910" tIns="41910" rIns="41910" bIns="41910" numCol="1" spcCol="1270" anchor="ctr" anchorCtr="0">
                <a:noAutofit/>
              </a:bodyPr>
              <a:lstStyle/>
              <a:p>
                <a:pPr lvl="0" algn="ctr" defTabSz="14668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3300" kern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Revise</a:t>
                </a:r>
              </a:p>
            </p:txBody>
          </p:sp>
        </p:grpSp>
        <p:grpSp>
          <p:nvGrpSpPr>
            <p:cNvPr id="28" name="Group 27"/>
            <p:cNvGrpSpPr/>
            <p:nvPr/>
          </p:nvGrpSpPr>
          <p:grpSpPr>
            <a:xfrm>
              <a:off x="3731210" y="2277542"/>
              <a:ext cx="3972763" cy="3972763"/>
              <a:chOff x="1369800" y="360358"/>
              <a:chExt cx="3972763" cy="3972763"/>
            </a:xfrm>
            <a:solidFill>
              <a:srgbClr val="EFB40F"/>
            </a:solidFill>
          </p:grpSpPr>
          <p:sp>
            <p:nvSpPr>
              <p:cNvPr id="31" name="Pie 30"/>
              <p:cNvSpPr/>
              <p:nvPr/>
            </p:nvSpPr>
            <p:spPr>
              <a:xfrm>
                <a:off x="1369800" y="360358"/>
                <a:ext cx="3972763" cy="3972763"/>
              </a:xfrm>
              <a:prstGeom prst="pie">
                <a:avLst>
                  <a:gd name="adj1" fmla="val 5400000"/>
                  <a:gd name="adj2" fmla="val 16200000"/>
                </a:avLst>
              </a:prstGeom>
              <a:grpFill/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32" name="Pie 6"/>
              <p:cNvSpPr txBox="1"/>
              <p:nvPr/>
            </p:nvSpPr>
            <p:spPr>
              <a:xfrm>
                <a:off x="1752888" y="1400843"/>
                <a:ext cx="1418844" cy="1891792"/>
              </a:xfrm>
              <a:prstGeom prst="rect">
                <a:avLst/>
              </a:prstGeom>
              <a:grp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vert270" wrap="square" lIns="91440" tIns="0" rIns="41910" bIns="0" numCol="1" spcCol="1270" anchor="ctr" anchorCtr="0">
                <a:noAutofit/>
              </a:bodyPr>
              <a:lstStyle/>
              <a:p>
                <a:pPr lvl="0" algn="ctr" defTabSz="14668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3300" kern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Revisit</a:t>
                </a:r>
              </a:p>
            </p:txBody>
          </p:sp>
        </p:grpSp>
        <p:sp>
          <p:nvSpPr>
            <p:cNvPr id="29" name="Circular Arrow 28"/>
            <p:cNvSpPr/>
            <p:nvPr/>
          </p:nvSpPr>
          <p:spPr>
            <a:xfrm>
              <a:off x="3451225" y="1808378"/>
              <a:ext cx="4911092" cy="4911092"/>
            </a:xfrm>
            <a:prstGeom prst="circularArrow">
              <a:avLst>
                <a:gd name="adj1" fmla="val 5085"/>
                <a:gd name="adj2" fmla="val 327528"/>
                <a:gd name="adj3" fmla="val 5072472"/>
                <a:gd name="adj4" fmla="val 16200000"/>
                <a:gd name="adj5" fmla="val 5932"/>
              </a:avLst>
            </a:prstGeom>
            <a:solidFill>
              <a:srgbClr val="23362A"/>
            </a:solidFill>
          </p:spPr>
          <p:style>
            <a:lnRef idx="0">
              <a:schemeClr val="accent3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0" name="Circular Arrow 29"/>
            <p:cNvSpPr/>
            <p:nvPr/>
          </p:nvSpPr>
          <p:spPr>
            <a:xfrm>
              <a:off x="3262045" y="1808378"/>
              <a:ext cx="4911092" cy="4911092"/>
            </a:xfrm>
            <a:prstGeom prst="circularArrow">
              <a:avLst>
                <a:gd name="adj1" fmla="val 5085"/>
                <a:gd name="adj2" fmla="val 327528"/>
                <a:gd name="adj3" fmla="val 15872472"/>
                <a:gd name="adj4" fmla="val 5400000"/>
                <a:gd name="adj5" fmla="val 5932"/>
              </a:avLst>
            </a:prstGeom>
            <a:solidFill>
              <a:srgbClr val="23362A"/>
            </a:solidFill>
          </p:spPr>
          <p:style>
            <a:lnRef idx="0">
              <a:schemeClr val="accent3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</p:grpSp>
      <p:sp>
        <p:nvSpPr>
          <p:cNvPr id="35" name="Slide Number Placeholder 3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18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0853017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5DE2F-F711-664C-AC5C-172B99B2F2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0008" y="3514"/>
            <a:ext cx="8519809" cy="1325563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Tax Treatment Options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19</a:t>
            </a:fld>
            <a:endParaRPr lang="es-MX" dirty="0"/>
          </a:p>
        </p:txBody>
      </p:sp>
      <p:grpSp>
        <p:nvGrpSpPr>
          <p:cNvPr id="16" name="Group 15"/>
          <p:cNvGrpSpPr/>
          <p:nvPr/>
        </p:nvGrpSpPr>
        <p:grpSpPr>
          <a:xfrm>
            <a:off x="3457987" y="1565763"/>
            <a:ext cx="7399306" cy="4384431"/>
            <a:chOff x="2028095" y="1746738"/>
            <a:chExt cx="7399306" cy="4384431"/>
          </a:xfrm>
        </p:grpSpPr>
        <p:sp>
          <p:nvSpPr>
            <p:cNvPr id="18" name="Rectangle 17"/>
            <p:cNvSpPr/>
            <p:nvPr/>
          </p:nvSpPr>
          <p:spPr>
            <a:xfrm>
              <a:off x="2028095" y="1746738"/>
              <a:ext cx="3458308" cy="4384431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5920154" y="1746738"/>
              <a:ext cx="3458308" cy="4384431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028095" y="2145323"/>
              <a:ext cx="34583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Tax Break Now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920146" y="2145324"/>
              <a:ext cx="34583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Tax Break Later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133971" y="4267194"/>
              <a:ext cx="3458300" cy="14003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7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Traditional TSP</a:t>
              </a:r>
            </a:p>
            <a:p>
              <a:endParaRPr lang="en-US" sz="1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sz="17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You get your tax break upfront and pay no taxes on the money you put in until you withdraw it.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043176" y="4267195"/>
              <a:ext cx="3384225" cy="16619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7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Roth TSP</a:t>
              </a:r>
            </a:p>
            <a:p>
              <a:endParaRPr lang="en-US" sz="1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sz="17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 money you deposit has already been taxed. You pay no taxes when you make withdrawals after age 59</a:t>
              </a:r>
              <a:r>
                <a:rPr lang="en-US" sz="17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7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½.</a:t>
              </a:r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30225" y="2673199"/>
              <a:ext cx="1128931" cy="1412396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70394" y="2661475"/>
              <a:ext cx="1303096" cy="1424120"/>
            </a:xfrm>
            <a:prstGeom prst="rect">
              <a:avLst/>
            </a:prstGeom>
          </p:spPr>
        </p:pic>
        <p:sp>
          <p:nvSpPr>
            <p:cNvPr id="26" name="Right Arrow 25"/>
            <p:cNvSpPr/>
            <p:nvPr/>
          </p:nvSpPr>
          <p:spPr>
            <a:xfrm>
              <a:off x="3592740" y="3130063"/>
              <a:ext cx="587263" cy="527538"/>
            </a:xfrm>
            <a:prstGeom prst="rightArrow">
              <a:avLst/>
            </a:prstGeom>
            <a:solidFill>
              <a:schemeClr val="accent4">
                <a:lumMod val="50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60754" y="2661475"/>
              <a:ext cx="1128931" cy="1412396"/>
            </a:xfrm>
            <a:prstGeom prst="rect">
              <a:avLst/>
            </a:prstGeom>
          </p:spPr>
        </p:pic>
        <p:sp>
          <p:nvSpPr>
            <p:cNvPr id="29" name="Right Arrow 28"/>
            <p:cNvSpPr/>
            <p:nvPr/>
          </p:nvSpPr>
          <p:spPr>
            <a:xfrm>
              <a:off x="7283406" y="3130064"/>
              <a:ext cx="587263" cy="527538"/>
            </a:xfrm>
            <a:prstGeom prst="rightArrow">
              <a:avLst/>
            </a:prstGeom>
            <a:solidFill>
              <a:schemeClr val="accent6">
                <a:lumMod val="5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866707" y="2649751"/>
              <a:ext cx="1303096" cy="14241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300135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DF04E7-E845-9242-A504-7BFD8F6C00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8025" y="9861"/>
            <a:ext cx="8563889" cy="1354558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Agenda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DFA93C9E-40D1-A248-B681-DB55D019E750}"/>
              </a:ext>
            </a:extLst>
          </p:cNvPr>
          <p:cNvSpPr txBox="1">
            <a:spLocks/>
          </p:cNvSpPr>
          <p:nvPr/>
        </p:nvSpPr>
        <p:spPr>
          <a:xfrm>
            <a:off x="3248025" y="1564109"/>
            <a:ext cx="7043839" cy="410872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dirty="0">
                <a:solidFill>
                  <a:srgbClr val="2336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2336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Vesting in the Thrift Savings Plan (TSP)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2336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Save for Retirement?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2336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Blended Retirement System (BRS) Overview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2336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Understanding the TSP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2336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Summary and Resources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2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7208612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9713CA-15D8-3640-AFA3-6E866FF41B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5779" y="2799350"/>
            <a:ext cx="9426221" cy="1325563"/>
          </a:xfrm>
        </p:spPr>
        <p:txBody>
          <a:bodyPr/>
          <a:lstStyle/>
          <a:p>
            <a:pPr algn="ctr"/>
            <a:r>
              <a:rPr lang="en-US" spc="-4" dirty="0">
                <a:latin typeface="Arial" panose="020B0604020202020204" pitchFamily="34" charset="0"/>
                <a:cs typeface="Arial" panose="020B0604020202020204" pitchFamily="34" charset="0"/>
              </a:rPr>
              <a:t>How to Access and Manage the TSP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pPr/>
              <a:t>20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425264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904225-5FE4-3D48-B851-EEFC3CBD33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2439" y="-120345"/>
            <a:ext cx="8659137" cy="1325563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How to Access and Manage TSP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C364C2-8586-E346-96F3-BBCFAACCDC0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59908" y="1086449"/>
            <a:ext cx="4073102" cy="5315638"/>
          </a:xfrm>
        </p:spPr>
        <p:txBody>
          <a:bodyPr>
            <a:normAutofit lnSpcReduction="10000"/>
          </a:bodyPr>
          <a:lstStyle/>
          <a:p>
            <a:pPr marL="241300">
              <a:lnSpc>
                <a:spcPct val="100000"/>
              </a:lnSpc>
              <a:spcBef>
                <a:spcPts val="820"/>
              </a:spcBef>
              <a:buFont typeface="Arial"/>
              <a:buChar char="•"/>
              <a:tabLst>
                <a:tab pos="241300" algn="l"/>
              </a:tabLst>
            </a:pPr>
            <a:r>
              <a:rPr lang="en-US" sz="2000" i="1" spc="-10" dirty="0">
                <a:latin typeface="Arial" panose="020B0604020202020204" pitchFamily="34" charset="0"/>
                <a:cs typeface="Arial" panose="020B0604020202020204" pitchFamily="34" charset="0"/>
              </a:rPr>
              <a:t>myPay.dfas.mil</a:t>
            </a:r>
            <a:endParaRPr lang="en-US" sz="2000" spc="-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12800" lvl="1" indent="-3429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ü"/>
              <a:tabLst>
                <a:tab pos="697865" algn="l"/>
                <a:tab pos="698500" algn="l"/>
              </a:tabLst>
            </a:pPr>
            <a:r>
              <a:rPr lang="en-US" sz="1800" b="0" dirty="0">
                <a:latin typeface="Arial" panose="020B0604020202020204" pitchFamily="34" charset="0"/>
                <a:cs typeface="Arial" panose="020B0604020202020204" pitchFamily="34" charset="0"/>
              </a:rPr>
              <a:t>Start </a:t>
            </a:r>
            <a:r>
              <a:rPr lang="en-US" altLang="en-US" sz="1800" b="0" dirty="0">
                <a:latin typeface="Arial" panose="020B0604020202020204" pitchFamily="34" charset="0"/>
                <a:cs typeface="Arial" panose="020B0604020202020204" pitchFamily="34" charset="0"/>
              </a:rPr>
              <a:t>– stop – change </a:t>
            </a:r>
          </a:p>
          <a:p>
            <a:pPr marL="1155682" lvl="2" indent="-342900">
              <a:lnSpc>
                <a:spcPct val="100000"/>
              </a:lnSpc>
              <a:spcBef>
                <a:spcPts val="300"/>
              </a:spcBef>
              <a:tabLst>
                <a:tab pos="697865" algn="l"/>
                <a:tab pos="698500" algn="l"/>
              </a:tabLst>
            </a:pP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Percentage of pay</a:t>
            </a:r>
          </a:p>
          <a:p>
            <a:pPr marL="1155682" lvl="2" indent="-342900">
              <a:lnSpc>
                <a:spcPct val="100000"/>
              </a:lnSpc>
              <a:spcBef>
                <a:spcPts val="300"/>
              </a:spcBef>
              <a:tabLst>
                <a:tab pos="697865" algn="l"/>
                <a:tab pos="698500" algn="l"/>
              </a:tabLst>
            </a:pP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Type (Traditional / Roth)</a:t>
            </a:r>
          </a:p>
          <a:p>
            <a:pPr marL="812800" lvl="1" indent="-342900">
              <a:lnSpc>
                <a:spcPct val="100000"/>
              </a:lnSpc>
              <a:spcBef>
                <a:spcPts val="220"/>
              </a:spcBef>
              <a:buFont typeface="Wingdings" panose="05000000000000000000" pitchFamily="2" charset="2"/>
              <a:buChar char="ü"/>
              <a:tabLst>
                <a:tab pos="697865" algn="l"/>
                <a:tab pos="698500" algn="l"/>
              </a:tabLst>
            </a:pPr>
            <a:r>
              <a:rPr lang="en-US" sz="1800" b="0" spc="-10" dirty="0">
                <a:latin typeface="Arial" panose="020B0604020202020204" pitchFamily="34" charset="0"/>
                <a:cs typeface="Arial" panose="020B0604020202020204" pitchFamily="34" charset="0"/>
              </a:rPr>
              <a:t>Update address</a:t>
            </a:r>
            <a:endParaRPr lang="en-US" sz="1800" b="0" i="1" spc="-1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98500" lvl="1">
              <a:lnSpc>
                <a:spcPct val="100000"/>
              </a:lnSpc>
              <a:spcBef>
                <a:spcPts val="220"/>
              </a:spcBef>
              <a:buFont typeface="Arial"/>
              <a:buChar char="•"/>
              <a:tabLst>
                <a:tab pos="697865" algn="l"/>
                <a:tab pos="698500" algn="l"/>
              </a:tabLst>
            </a:pPr>
            <a:endParaRPr lang="en-US" sz="1600" i="1" spc="-1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41300">
              <a:lnSpc>
                <a:spcPct val="100000"/>
              </a:lnSpc>
              <a:spcBef>
                <a:spcPts val="720"/>
              </a:spcBef>
              <a:buFont typeface="Arial"/>
              <a:buChar char="•"/>
              <a:tabLst>
                <a:tab pos="241300" algn="l"/>
              </a:tabLst>
            </a:pPr>
            <a:r>
              <a:rPr lang="en-US" spc="-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spc="-5" dirty="0">
                <a:latin typeface="Arial" panose="020B0604020202020204" pitchFamily="34" charset="0"/>
                <a:cs typeface="Arial" panose="020B0604020202020204" pitchFamily="34" charset="0"/>
              </a:rPr>
              <a:t>tsp.gov</a:t>
            </a:r>
          </a:p>
          <a:p>
            <a:pPr marL="812800" lvl="1" indent="-3429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ü"/>
              <a:tabLst>
                <a:tab pos="697865" algn="l"/>
                <a:tab pos="698500" algn="l"/>
              </a:tabLst>
            </a:pPr>
            <a:r>
              <a:rPr lang="en-US" sz="1800" b="0" dirty="0">
                <a:latin typeface="Arial" panose="020B0604020202020204" pitchFamily="34" charset="0"/>
                <a:cs typeface="Arial" panose="020B0604020202020204" pitchFamily="34" charset="0"/>
              </a:rPr>
              <a:t>View portfolio</a:t>
            </a:r>
          </a:p>
          <a:p>
            <a:pPr marL="812800" lvl="1" indent="-3429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ü"/>
              <a:tabLst>
                <a:tab pos="697865" algn="l"/>
                <a:tab pos="698500" algn="l"/>
              </a:tabLst>
            </a:pPr>
            <a:r>
              <a:rPr lang="en-US" sz="1800" b="0" dirty="0">
                <a:latin typeface="Arial" panose="020B0604020202020204" pitchFamily="34" charset="0"/>
                <a:cs typeface="Arial" panose="020B0604020202020204" pitchFamily="34" charset="0"/>
              </a:rPr>
              <a:t>Manage investments</a:t>
            </a:r>
          </a:p>
          <a:p>
            <a:pPr marL="812800" lvl="1" indent="-3429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ü"/>
              <a:tabLst>
                <a:tab pos="697865" algn="l"/>
                <a:tab pos="698500" algn="l"/>
              </a:tabLst>
            </a:pPr>
            <a:r>
              <a:rPr lang="en-US" sz="1800" b="0" dirty="0">
                <a:latin typeface="Arial" panose="020B0604020202020204" pitchFamily="34" charset="0"/>
                <a:cs typeface="Arial" panose="020B0604020202020204" pitchFamily="34" charset="0"/>
              </a:rPr>
              <a:t>Change allocations</a:t>
            </a:r>
          </a:p>
          <a:p>
            <a:pPr marL="812800" lvl="1" indent="-3429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ü"/>
              <a:tabLst>
                <a:tab pos="697865" algn="l"/>
                <a:tab pos="698500" algn="l"/>
              </a:tabLst>
            </a:pPr>
            <a:r>
              <a:rPr lang="en-US" sz="1800" b="0" dirty="0">
                <a:latin typeface="Arial" panose="020B0604020202020204" pitchFamily="34" charset="0"/>
                <a:cs typeface="Arial" panose="020B0604020202020204" pitchFamily="34" charset="0"/>
              </a:rPr>
              <a:t>Review beneficiaries (update with Form TSP-3)</a:t>
            </a:r>
          </a:p>
          <a:p>
            <a:pPr marL="469900" lvl="1" indent="0">
              <a:lnSpc>
                <a:spcPct val="100000"/>
              </a:lnSpc>
              <a:spcBef>
                <a:spcPts val="300"/>
              </a:spcBef>
              <a:buNone/>
              <a:tabLst>
                <a:tab pos="697865" algn="l"/>
                <a:tab pos="698500" algn="l"/>
              </a:tabLst>
            </a:pPr>
            <a:endParaRPr lang="en-US" sz="18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600" indent="-342900">
              <a:lnSpc>
                <a:spcPct val="100000"/>
              </a:lnSpc>
              <a:spcBef>
                <a:spcPts val="300"/>
              </a:spcBef>
              <a:tabLst>
                <a:tab pos="697865" algn="l"/>
                <a:tab pos="698500" algn="l"/>
              </a:tabLst>
            </a:pPr>
            <a:r>
              <a:rPr lang="en-US" sz="2000" i="1" spc="-5" dirty="0">
                <a:latin typeface="Arial" panose="020B0604020202020204" pitchFamily="34" charset="0"/>
                <a:cs typeface="Arial" panose="020B0604020202020204" pitchFamily="34" charset="0"/>
              </a:rPr>
              <a:t>TSP Mobile App</a:t>
            </a:r>
          </a:p>
          <a:p>
            <a:pPr marL="755650" lvl="1" indent="-28575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ü"/>
              <a:tabLst>
                <a:tab pos="697865" algn="l"/>
                <a:tab pos="698500" algn="l"/>
              </a:tabLst>
            </a:pPr>
            <a:r>
              <a:rPr lang="en-US" sz="1800" b="0" dirty="0">
                <a:latin typeface="Arial" panose="020B0604020202020204" pitchFamily="34" charset="0"/>
                <a:cs typeface="Arial" panose="020B0604020202020204" pitchFamily="34" charset="0"/>
              </a:rPr>
              <a:t>Convenience and security</a:t>
            </a:r>
          </a:p>
          <a:p>
            <a:pPr marL="755650" lvl="1" indent="-28575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ü"/>
              <a:tabLst>
                <a:tab pos="697865" algn="l"/>
                <a:tab pos="698500" algn="l"/>
              </a:tabLst>
            </a:pPr>
            <a:r>
              <a:rPr lang="en-US" sz="1800" b="0" dirty="0">
                <a:latin typeface="Arial" panose="020B0604020202020204" pitchFamily="34" charset="0"/>
                <a:cs typeface="Arial" panose="020B0604020202020204" pitchFamily="34" charset="0"/>
              </a:rPr>
              <a:t>Virtual Assistant</a:t>
            </a:r>
          </a:p>
          <a:p>
            <a:pPr marL="755650" lvl="1" indent="-28575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ü"/>
              <a:tabLst>
                <a:tab pos="697865" algn="l"/>
                <a:tab pos="698500" algn="l"/>
              </a:tabLst>
            </a:pPr>
            <a:r>
              <a:rPr lang="en-US" sz="1800" b="0" dirty="0">
                <a:latin typeface="Arial" panose="020B0604020202020204" pitchFamily="34" charset="0"/>
                <a:cs typeface="Arial" panose="020B0604020202020204" pitchFamily="34" charset="0"/>
              </a:rPr>
              <a:t>Manage your account </a:t>
            </a:r>
          </a:p>
          <a:p>
            <a:pPr marL="469900" lvl="1" indent="0">
              <a:lnSpc>
                <a:spcPct val="100000"/>
              </a:lnSpc>
              <a:spcBef>
                <a:spcPts val="300"/>
              </a:spcBef>
              <a:buNone/>
              <a:tabLst>
                <a:tab pos="697865" algn="l"/>
                <a:tab pos="698500" algn="l"/>
              </a:tabLst>
            </a:pPr>
            <a:endParaRPr lang="en-US" sz="1600" i="1" spc="-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indent="0">
              <a:lnSpc>
                <a:spcPct val="100000"/>
              </a:lnSpc>
              <a:spcBef>
                <a:spcPts val="300"/>
              </a:spcBef>
              <a:buNone/>
              <a:tabLst>
                <a:tab pos="697865" algn="l"/>
                <a:tab pos="698500" algn="l"/>
              </a:tabLst>
            </a:pPr>
            <a:endParaRPr lang="en-US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5541" y="1060943"/>
            <a:ext cx="4494838" cy="23348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95542" y="3467411"/>
            <a:ext cx="4494837" cy="2936949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4"/>
          </p:nvPr>
        </p:nvSpPr>
        <p:spPr>
          <a:xfrm>
            <a:off x="8610600" y="6402087"/>
            <a:ext cx="2743200" cy="365125"/>
          </a:xfrm>
        </p:spPr>
        <p:txBody>
          <a:bodyPr/>
          <a:lstStyle/>
          <a:p>
            <a:fld id="{4CA65FBD-AD12-4242-891A-2FE2F0C47305}" type="slidenum">
              <a:rPr lang="es-MX" smtClean="0"/>
              <a:t>21</a:t>
            </a:fld>
            <a:endParaRPr lang="es-MX" dirty="0"/>
          </a:p>
        </p:txBody>
      </p:sp>
      <p:pic>
        <p:nvPicPr>
          <p:cNvPr id="1026" name="Picture 2" descr="image">
            <a:extLst>
              <a:ext uri="{FF2B5EF4-FFF2-40B4-BE49-F238E27FC236}">
                <a16:creationId xmlns:a16="http://schemas.microsoft.com/office/drawing/2014/main" id="{908350FA-76F6-9980-54E0-8BF2034CDB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12202" y="2299639"/>
            <a:ext cx="2040708" cy="4180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85993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ADC1BC-8CDB-9649-9786-1C15D95A1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8678" y="0"/>
            <a:ext cx="8519809" cy="1325563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How do I Move My TSP Money into Different Funds?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22</a:t>
            </a:fld>
            <a:endParaRPr lang="es-MX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E93C73F-249C-5F8E-C793-B017537B35B7}"/>
              </a:ext>
            </a:extLst>
          </p:cNvPr>
          <p:cNvGrpSpPr/>
          <p:nvPr/>
        </p:nvGrpSpPr>
        <p:grpSpPr>
          <a:xfrm>
            <a:off x="2907285" y="1159392"/>
            <a:ext cx="9094351" cy="4177718"/>
            <a:chOff x="2907285" y="1783644"/>
            <a:chExt cx="9094351" cy="417771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07285" y="1783644"/>
              <a:ext cx="8904629" cy="4177718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00E6BDE6-A551-C558-7979-EB2852E6D879}"/>
                </a:ext>
              </a:extLst>
            </p:cNvPr>
            <p:cNvSpPr/>
            <p:nvPr/>
          </p:nvSpPr>
          <p:spPr>
            <a:xfrm>
              <a:off x="3433665" y="2416629"/>
              <a:ext cx="2509935" cy="261257"/>
            </a:xfrm>
            <a:prstGeom prst="rect">
              <a:avLst/>
            </a:prstGeom>
            <a:solidFill>
              <a:srgbClr val="41AD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CB68322-FD89-F664-44E4-7F528EBB22C4}"/>
                </a:ext>
              </a:extLst>
            </p:cNvPr>
            <p:cNvSpPr/>
            <p:nvPr/>
          </p:nvSpPr>
          <p:spPr>
            <a:xfrm>
              <a:off x="8815872" y="2438400"/>
              <a:ext cx="2509935" cy="261257"/>
            </a:xfrm>
            <a:prstGeom prst="rect">
              <a:avLst/>
            </a:prstGeom>
            <a:solidFill>
              <a:srgbClr val="D2232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C46B1B6-FF61-1D80-48EE-7C143D4576A8}"/>
                </a:ext>
              </a:extLst>
            </p:cNvPr>
            <p:cNvSpPr txBox="1"/>
            <p:nvPr/>
          </p:nvSpPr>
          <p:spPr>
            <a:xfrm>
              <a:off x="3623387" y="2384362"/>
              <a:ext cx="25099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Investment Election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D06F904-14D7-01EF-30EB-4AA39AED7805}"/>
                </a:ext>
              </a:extLst>
            </p:cNvPr>
            <p:cNvSpPr txBox="1"/>
            <p:nvPr/>
          </p:nvSpPr>
          <p:spPr>
            <a:xfrm>
              <a:off x="9491701" y="2384362"/>
              <a:ext cx="25099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Reallocation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A78900C4-9605-2D7F-2403-38D67060CEA1}"/>
              </a:ext>
            </a:extLst>
          </p:cNvPr>
          <p:cNvSpPr/>
          <p:nvPr/>
        </p:nvSpPr>
        <p:spPr>
          <a:xfrm>
            <a:off x="2907285" y="5344658"/>
            <a:ext cx="8904629" cy="13557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F58C45A-18F6-A606-2CE7-6CA41DB23FAF}"/>
              </a:ext>
            </a:extLst>
          </p:cNvPr>
          <p:cNvSpPr/>
          <p:nvPr/>
        </p:nvSpPr>
        <p:spPr>
          <a:xfrm>
            <a:off x="5814185" y="5337110"/>
            <a:ext cx="3068215" cy="365125"/>
          </a:xfrm>
          <a:prstGeom prst="rect">
            <a:avLst/>
          </a:prstGeom>
          <a:solidFill>
            <a:srgbClr val="4B4B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1B6D7B6-E7FA-C788-F03D-4279DBCE961B}"/>
              </a:ext>
            </a:extLst>
          </p:cNvPr>
          <p:cNvSpPr txBox="1"/>
          <p:nvPr/>
        </p:nvSpPr>
        <p:spPr>
          <a:xfrm>
            <a:off x="6733706" y="5316512"/>
            <a:ext cx="25099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Fund transfer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0EDC30D-1968-3851-F4E7-0BA408222F4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52943" y="5722833"/>
            <a:ext cx="3790698" cy="858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8498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D838B8-6414-4C4F-BF5D-E46B23385C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8824" y="2694373"/>
            <a:ext cx="6418634" cy="1325563"/>
          </a:xfrm>
        </p:spPr>
        <p:txBody>
          <a:bodyPr/>
          <a:lstStyle/>
          <a:p>
            <a:r>
              <a:rPr lang="en-US" spc="-4" dirty="0">
                <a:latin typeface="Arial" panose="020B0604020202020204" pitchFamily="34" charset="0"/>
                <a:cs typeface="Arial" panose="020B0604020202020204" pitchFamily="34" charset="0"/>
              </a:rPr>
              <a:t>Summary and Resources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FC2A2D25-6603-7440-94E1-D7F28E00B596}" type="slidenum">
              <a:rPr lang="es-MX" smtClean="0"/>
              <a:pPr/>
              <a:t>23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6480433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899B1B8-1E00-0148-B9EF-D4E557DD2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1490" y="2305"/>
            <a:ext cx="8621038" cy="1421233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F995E15A-D6EC-9947-BEA5-F98DDBEDB29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4" y="1511301"/>
            <a:ext cx="8519809" cy="4646191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795"/>
              </a:spcBef>
              <a:buNone/>
              <a:tabLst>
                <a:tab pos="241300" algn="l"/>
              </a:tabLst>
            </a:pP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b="0" spc="-5" dirty="0">
                <a:latin typeface="Arial" panose="020B0604020202020204" pitchFamily="34" charset="0"/>
                <a:cs typeface="Arial" panose="020B0604020202020204" pitchFamily="34" charset="0"/>
              </a:rPr>
              <a:t>et’s recap what you learned about:  </a:t>
            </a:r>
          </a:p>
          <a:p>
            <a:pPr marL="812800" lvl="1" indent="-342900">
              <a:lnSpc>
                <a:spcPct val="100000"/>
              </a:lnSpc>
              <a:spcBef>
                <a:spcPts val="795"/>
              </a:spcBef>
              <a:buFont typeface="Wingdings" pitchFamily="2" charset="2"/>
              <a:buChar char="ü"/>
              <a:tabLst>
                <a:tab pos="241300" algn="l"/>
              </a:tabLst>
            </a:pPr>
            <a:r>
              <a:rPr lang="en-US" sz="2400" spc="-5" dirty="0">
                <a:latin typeface="Arial" panose="020B0604020202020204" pitchFamily="34" charset="0"/>
                <a:cs typeface="Arial" panose="020B0604020202020204" pitchFamily="34" charset="0"/>
              </a:rPr>
              <a:t>Vesting in the Thrift Savings Plan (TSP)</a:t>
            </a:r>
          </a:p>
          <a:p>
            <a:pPr marL="812800" lvl="1" indent="-342900">
              <a:lnSpc>
                <a:spcPct val="100000"/>
              </a:lnSpc>
              <a:spcBef>
                <a:spcPts val="815"/>
              </a:spcBef>
              <a:buFont typeface="Wingdings" pitchFamily="2" charset="2"/>
              <a:buChar char="ü"/>
              <a:tabLst>
                <a:tab pos="241300" algn="l"/>
              </a:tabLst>
            </a:pPr>
            <a:r>
              <a:rPr lang="en-US" sz="2400" spc="-5" dirty="0">
                <a:latin typeface="Arial" panose="020B0604020202020204" pitchFamily="34" charset="0"/>
                <a:cs typeface="Arial" panose="020B0604020202020204" pitchFamily="34" charset="0"/>
              </a:rPr>
              <a:t>Why Save for Retirement?</a:t>
            </a:r>
          </a:p>
          <a:p>
            <a:pPr marL="812800" lvl="1" indent="-342900">
              <a:lnSpc>
                <a:spcPct val="100000"/>
              </a:lnSpc>
              <a:spcBef>
                <a:spcPts val="815"/>
              </a:spcBef>
              <a:buFont typeface="Wingdings" pitchFamily="2" charset="2"/>
              <a:buChar char="ü"/>
              <a:tabLst>
                <a:tab pos="241300" algn="l"/>
              </a:tabLst>
            </a:pPr>
            <a:r>
              <a:rPr lang="en-US" sz="2400" spc="-5" dirty="0">
                <a:latin typeface="Arial" panose="020B0604020202020204" pitchFamily="34" charset="0"/>
                <a:cs typeface="Arial" panose="020B0604020202020204" pitchFamily="34" charset="0"/>
              </a:rPr>
              <a:t>Blended Retirement System (BRS) Overview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12800" lvl="1" indent="-342900">
              <a:lnSpc>
                <a:spcPct val="100000"/>
              </a:lnSpc>
              <a:spcBef>
                <a:spcPts val="700"/>
              </a:spcBef>
              <a:buFont typeface="Wingdings" pitchFamily="2" charset="2"/>
              <a:buChar char="ü"/>
              <a:tabLst>
                <a:tab pos="241300" algn="l"/>
              </a:tabLst>
            </a:pPr>
            <a:r>
              <a:rPr lang="en-US" sz="2400" spc="-5" dirty="0">
                <a:latin typeface="Arial" panose="020B0604020202020204" pitchFamily="34" charset="0"/>
                <a:cs typeface="Arial" panose="020B0604020202020204" pitchFamily="34" charset="0"/>
              </a:rPr>
              <a:t>Understanding the TSP</a:t>
            </a:r>
          </a:p>
          <a:p>
            <a:pPr marL="812800" lvl="1" indent="-342900">
              <a:lnSpc>
                <a:spcPct val="100000"/>
              </a:lnSpc>
              <a:spcBef>
                <a:spcPts val="700"/>
              </a:spcBef>
              <a:buFont typeface="Wingdings" pitchFamily="2" charset="2"/>
              <a:buChar char="ü"/>
              <a:tabLst>
                <a:tab pos="241300" algn="l"/>
              </a:tabLst>
            </a:pPr>
            <a:r>
              <a:rPr lang="en-US" sz="2400" spc="-5" dirty="0">
                <a:latin typeface="Arial" panose="020B0604020202020204" pitchFamily="34" charset="0"/>
                <a:cs typeface="Arial" panose="020B0604020202020204" pitchFamily="34" charset="0"/>
              </a:rPr>
              <a:t>How to Access and Manage TSP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24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0540667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id:image002.png@01D6FEEA.F7D96430"/>
          <p:cNvPicPr>
            <a:picLocks noChangeAspect="1"/>
          </p:cNvPicPr>
          <p:nvPr/>
        </p:nvPicPr>
        <p:blipFill>
          <a:blip r:embed="rId2" r:link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82983" y="1113524"/>
            <a:ext cx="3937364" cy="274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cid:image003.png@01D6FEEA.F7D96430"/>
          <p:cNvPicPr>
            <a:picLocks noChangeAspect="1"/>
          </p:cNvPicPr>
          <p:nvPr/>
        </p:nvPicPr>
        <p:blipFill>
          <a:blip r:embed="rId4" r:link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7259" y="3891893"/>
            <a:ext cx="3990195" cy="27432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27295F90-2A28-504E-938A-EFDFE17E90E6}"/>
              </a:ext>
            </a:extLst>
          </p:cNvPr>
          <p:cNvSpPr txBox="1">
            <a:spLocks/>
          </p:cNvSpPr>
          <p:nvPr/>
        </p:nvSpPr>
        <p:spPr>
          <a:xfrm>
            <a:off x="2861908" y="0"/>
            <a:ext cx="8519809" cy="10555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rgbClr val="23362A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Resources and Conclusion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25</a:t>
            </a:fld>
            <a:endParaRPr lang="es-MX" dirty="0"/>
          </a:p>
        </p:txBody>
      </p:sp>
      <p:pic>
        <p:nvPicPr>
          <p:cNvPr id="4" name="Picture 3" descr="Qr code&#10;&#10;Description automatically generated">
            <a:extLst>
              <a:ext uri="{FF2B5EF4-FFF2-40B4-BE49-F238E27FC236}">
                <a16:creationId xmlns:a16="http://schemas.microsoft.com/office/drawing/2014/main" id="{D35F8C14-1C1C-3171-D391-E754B11E80A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8251" y="1113524"/>
            <a:ext cx="4358015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709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E026B-09F6-7E4A-9C71-034D71B3F7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2100" y="2766218"/>
            <a:ext cx="6353783" cy="1325563"/>
          </a:xfrm>
        </p:spPr>
        <p:txBody>
          <a:bodyPr/>
          <a:lstStyle/>
          <a:p>
            <a:pPr>
              <a:lnSpc>
                <a:spcPts val="39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altLang="en-US" spc="-5" dirty="0">
                <a:latin typeface="Arial" panose="020B0604020202020204" pitchFamily="34" charset="0"/>
                <a:cs typeface="Arial" panose="020B0604020202020204" pitchFamily="34" charset="0"/>
              </a:rPr>
              <a:t>Thank You!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pPr/>
              <a:t>26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8772929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B879B5-2179-4741-9C0F-E37479E2E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5165" y="2766218"/>
            <a:ext cx="6418634" cy="1325563"/>
          </a:xfrm>
        </p:spPr>
        <p:txBody>
          <a:bodyPr/>
          <a:lstStyle/>
          <a:p>
            <a:r>
              <a:rPr lang="en-US" spc="-4" dirty="0">
                <a:latin typeface="Arial" panose="020B0604020202020204" pitchFamily="34" charset="0"/>
                <a:cs typeface="Arial" panose="020B0604020202020204" pitchFamily="34" charset="0"/>
              </a:rPr>
              <a:t>What Does Vesting Mean?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pPr/>
              <a:t>3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2650765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53AFA0-A6C0-0841-BC7A-9945CB620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3580" y="12067"/>
            <a:ext cx="8535314" cy="1354558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What Does Vesting Mean?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12D2E2-FFC6-A744-B0DE-36D15B68771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073580" y="1322754"/>
            <a:ext cx="9014860" cy="4638674"/>
          </a:xfrm>
        </p:spPr>
        <p:txBody>
          <a:bodyPr>
            <a:noAutofit/>
          </a:bodyPr>
          <a:lstStyle/>
          <a:p>
            <a:pPr marL="355600" indent="-342900">
              <a:lnSpc>
                <a:spcPct val="100000"/>
              </a:lnSpc>
              <a:spcBef>
                <a:spcPts val="820"/>
              </a:spcBef>
              <a:tabLst>
                <a:tab pos="241300" algn="l"/>
              </a:tabLst>
            </a:pPr>
            <a:r>
              <a:rPr lang="en-US" b="0" spc="-5" dirty="0">
                <a:latin typeface="Arial" panose="020B0604020202020204" pitchFamily="34" charset="0"/>
                <a:cs typeface="Arial" panose="020B0604020202020204" pitchFamily="34" charset="0"/>
              </a:rPr>
              <a:t>Being vested = having ownership</a:t>
            </a:r>
          </a:p>
          <a:p>
            <a:pPr marL="355600" indent="-342900">
              <a:lnSpc>
                <a:spcPct val="100000"/>
              </a:lnSpc>
              <a:spcBef>
                <a:spcPts val="820"/>
              </a:spcBef>
              <a:tabLst>
                <a:tab pos="241300" algn="l"/>
              </a:tabLst>
            </a:pPr>
            <a:r>
              <a:rPr lang="en-US" b="0" spc="-5" dirty="0">
                <a:latin typeface="Arial" panose="020B0604020202020204" pitchFamily="34" charset="0"/>
                <a:cs typeface="Arial" panose="020B0604020202020204" pitchFamily="34" charset="0"/>
              </a:rPr>
              <a:t>You are always vested in, or entitled to, your own contributions and earnings. </a:t>
            </a:r>
          </a:p>
          <a:p>
            <a:pPr marL="355600" indent="-342900">
              <a:lnSpc>
                <a:spcPct val="100000"/>
              </a:lnSpc>
              <a:spcBef>
                <a:spcPts val="820"/>
              </a:spcBef>
              <a:tabLst>
                <a:tab pos="241300" algn="l"/>
              </a:tabLst>
            </a:pPr>
            <a:r>
              <a:rPr lang="en-US" b="0" spc="-5" dirty="0">
                <a:latin typeface="Arial" panose="020B0604020202020204" pitchFamily="34" charset="0"/>
                <a:cs typeface="Arial" panose="020B0604020202020204" pitchFamily="34" charset="0"/>
              </a:rPr>
              <a:t>To become vested in the Service Automatic (1%) contribution, you must have completed two years of service. </a:t>
            </a:r>
            <a:endParaRPr lang="en-US" sz="18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89868" y="4264178"/>
            <a:ext cx="9298572" cy="1918532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4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0737123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E29CFC-9D89-834B-B997-6CC89B8730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5405" y="11853"/>
            <a:ext cx="8592464" cy="1325563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When Am I Vested?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9DE4FF-696C-C34B-8846-27E77946FD8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025405" y="1547616"/>
            <a:ext cx="9166595" cy="4638674"/>
          </a:xfrm>
        </p:spPr>
        <p:txBody>
          <a:bodyPr>
            <a:no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Serving as of December 31, 2017</a:t>
            </a:r>
          </a:p>
          <a:p>
            <a:pPr lvl="1">
              <a:lnSpc>
                <a:spcPct val="100000"/>
              </a:lnSpc>
              <a:buFont typeface="Wingdings" pitchFamily="2" charset="2"/>
              <a:buChar char="ü"/>
            </a:pP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 Opted into BRS</a:t>
            </a:r>
          </a:p>
          <a:p>
            <a:pPr lvl="1">
              <a:lnSpc>
                <a:spcPct val="100000"/>
              </a:lnSpc>
              <a:buFont typeface="Wingdings" pitchFamily="2" charset="2"/>
              <a:buChar char="ü"/>
            </a:pP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 Receive Service Automatic (1%) and Matching Contributions immediately</a:t>
            </a:r>
          </a:p>
          <a:p>
            <a:pPr lvl="1">
              <a:lnSpc>
                <a:spcPct val="100000"/>
              </a:lnSpc>
              <a:buFont typeface="Wingdings" pitchFamily="2" charset="2"/>
              <a:buChar char="ü"/>
            </a:pP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 After 2 years of service from PEBD, vested in Service Automatic (1%) Contributions</a:t>
            </a:r>
          </a:p>
          <a:p>
            <a:endParaRPr lang="en-US" dirty="0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Joined on or after January 1, 2018</a:t>
            </a:r>
          </a:p>
          <a:p>
            <a:pPr lvl="1">
              <a:lnSpc>
                <a:spcPct val="100000"/>
              </a:lnSpc>
              <a:buFont typeface="Wingdings" pitchFamily="2" charset="2"/>
              <a:buChar char="ü"/>
            </a:pP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 Automatically enrolled in BRS</a:t>
            </a:r>
          </a:p>
          <a:p>
            <a:pPr lvl="1">
              <a:lnSpc>
                <a:spcPct val="100000"/>
              </a:lnSpc>
              <a:buFont typeface="Wingdings" pitchFamily="2" charset="2"/>
              <a:buChar char="ü"/>
            </a:pP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 Service Automatic (1%) Contributions begin after 60 days</a:t>
            </a:r>
          </a:p>
          <a:p>
            <a:pPr lvl="1">
              <a:lnSpc>
                <a:spcPct val="100000"/>
              </a:lnSpc>
              <a:buFont typeface="Wingdings" pitchFamily="2" charset="2"/>
              <a:buChar char="ü"/>
            </a:pP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 After 2 years of service:</a:t>
            </a:r>
          </a:p>
          <a:p>
            <a:pPr lvl="2">
              <a:lnSpc>
                <a:spcPct val="100000"/>
              </a:lnSpc>
              <a:buFont typeface="Wingdings" pitchFamily="2" charset="2"/>
              <a:buChar char="ü"/>
            </a:pP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Vested in the Service Automatic (1%) Contributions</a:t>
            </a:r>
          </a:p>
          <a:p>
            <a:pPr lvl="2">
              <a:lnSpc>
                <a:spcPct val="100000"/>
              </a:lnSpc>
              <a:buFont typeface="Wingdings" pitchFamily="2" charset="2"/>
              <a:buChar char="ü"/>
            </a:pP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Begin receiving up to 4% of Matching Contributions</a:t>
            </a:r>
          </a:p>
          <a:p>
            <a:pPr lvl="1">
              <a:buFont typeface="Wingdings" pitchFamily="2" charset="2"/>
              <a:buChar char="ü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5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0213903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7954F-8062-924A-B71B-D8B16C9B75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3460" y="2766218"/>
            <a:ext cx="6347298" cy="1325563"/>
          </a:xfrm>
        </p:spPr>
        <p:txBody>
          <a:bodyPr/>
          <a:lstStyle/>
          <a:p>
            <a:r>
              <a:rPr lang="en-US" spc="-4" dirty="0">
                <a:latin typeface="Arial" panose="020B0604020202020204" pitchFamily="34" charset="0"/>
                <a:cs typeface="Arial" panose="020B0604020202020204" pitchFamily="34" charset="0"/>
              </a:rPr>
              <a:t>Why Save for Retirement?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pPr/>
              <a:t>6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7937466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CFC662-80C3-8A43-B101-FD40F71A9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9925" y="3290"/>
            <a:ext cx="8601989" cy="1402183"/>
          </a:xfrm>
        </p:spPr>
        <p:txBody>
          <a:bodyPr>
            <a:noAutofit/>
          </a:bodyPr>
          <a:lstStyle/>
          <a:p>
            <a:br>
              <a:rPr lang="en-US" spc="-5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pc="-5" dirty="0">
                <a:latin typeface="Arial" panose="020B0604020202020204" pitchFamily="34" charset="0"/>
                <a:cs typeface="Arial" panose="020B0604020202020204" pitchFamily="34" charset="0"/>
              </a:rPr>
              <a:t>Reasons to Save</a:t>
            </a:r>
            <a:br>
              <a:rPr lang="en-US" kern="0" spc="-5" dirty="0">
                <a:latin typeface="Arial" panose="020B0604020202020204" pitchFamily="34" charset="0"/>
                <a:ea typeface=""/>
                <a:cs typeface="Arial" panose="020B0604020202020204" pitchFamily="34" charset="0"/>
              </a:rPr>
            </a:b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D9E857-DDC9-A84E-B901-BC305BD79F3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1573633"/>
            <a:ext cx="8519809" cy="2372187"/>
          </a:xfrm>
        </p:spPr>
        <p:txBody>
          <a:bodyPr>
            <a:no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Retirement can be expensive</a:t>
            </a:r>
          </a:p>
          <a:p>
            <a:pPr lvl="1">
              <a:lnSpc>
                <a:spcPct val="100000"/>
              </a:lnSpc>
              <a:buFont typeface="Wingdings" pitchFamily="2" charset="2"/>
              <a:buChar char="ü"/>
            </a:pP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 Pension may not be an option or not enough</a:t>
            </a:r>
          </a:p>
          <a:p>
            <a:pPr lvl="1">
              <a:lnSpc>
                <a:spcPct val="100000"/>
              </a:lnSpc>
              <a:buFont typeface="Wingdings" pitchFamily="2" charset="2"/>
              <a:buChar char="ü"/>
            </a:pP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 Social Security benefits may not be enough</a:t>
            </a:r>
          </a:p>
          <a:p>
            <a:pPr lvl="1">
              <a:lnSpc>
                <a:spcPct val="100000"/>
              </a:lnSpc>
              <a:buFont typeface="Wingdings" pitchFamily="2" charset="2"/>
              <a:buChar char="ü"/>
            </a:pP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 Health and longevity</a:t>
            </a:r>
          </a:p>
          <a:p>
            <a:pPr lvl="1">
              <a:lnSpc>
                <a:spcPct val="100000"/>
              </a:lnSpc>
              <a:buFont typeface="Wingdings" pitchFamily="2" charset="2"/>
              <a:buChar char="ü"/>
            </a:pP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 Inflation</a:t>
            </a:r>
          </a:p>
          <a:p>
            <a:pPr lvl="1">
              <a:buFont typeface="Wingdings" pitchFamily="2" charset="2"/>
              <a:buChar char="ü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Investing can be easy</a:t>
            </a:r>
          </a:p>
          <a:p>
            <a:pPr lvl="1">
              <a:lnSpc>
                <a:spcPct val="100000"/>
              </a:lnSpc>
              <a:buFont typeface="Wingdings" pitchFamily="2" charset="2"/>
              <a:buChar char="ü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Time builds wealth</a:t>
            </a:r>
          </a:p>
          <a:p>
            <a:pPr lvl="1">
              <a:lnSpc>
                <a:spcPct val="100000"/>
              </a:lnSpc>
              <a:buFont typeface="Wingdings" pitchFamily="2" charset="2"/>
              <a:buChar char="ü"/>
            </a:pP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 Service Automatic (1%) and Matching Contributions</a:t>
            </a:r>
          </a:p>
          <a:p>
            <a:pPr lvl="1">
              <a:lnSpc>
                <a:spcPct val="100000"/>
              </a:lnSpc>
              <a:buFont typeface="Wingdings" pitchFamily="2" charset="2"/>
              <a:buChar char="ü"/>
            </a:pP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 Potentially greater returns than saving</a:t>
            </a:r>
          </a:p>
          <a:p>
            <a:pPr lvl="1">
              <a:lnSpc>
                <a:spcPct val="100000"/>
              </a:lnSpc>
              <a:buFont typeface="Wingdings" pitchFamily="2" charset="2"/>
              <a:buChar char="ü"/>
            </a:pP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 Benefits of compound interest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7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2999707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E115A81-5868-6F40-B5A4-BA20E9F80822}"/>
              </a:ext>
            </a:extLst>
          </p:cNvPr>
          <p:cNvSpPr/>
          <p:nvPr/>
        </p:nvSpPr>
        <p:spPr>
          <a:xfrm>
            <a:off x="3179507" y="3882766"/>
            <a:ext cx="8589625" cy="50795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416D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98FC035-A848-E64F-923B-9D6ECE347136}"/>
              </a:ext>
            </a:extLst>
          </p:cNvPr>
          <p:cNvSpPr/>
          <p:nvPr/>
        </p:nvSpPr>
        <p:spPr>
          <a:xfrm>
            <a:off x="3179507" y="3321133"/>
            <a:ext cx="8589625" cy="518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416D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26FDE0C-84D8-724C-A547-E9B06021433D}"/>
              </a:ext>
            </a:extLst>
          </p:cNvPr>
          <p:cNvSpPr/>
          <p:nvPr/>
        </p:nvSpPr>
        <p:spPr>
          <a:xfrm>
            <a:off x="3179507" y="4440805"/>
            <a:ext cx="8589625" cy="50795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416D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A4868D6-292D-DF4D-AC52-5479027FD32E}"/>
              </a:ext>
            </a:extLst>
          </p:cNvPr>
          <p:cNvSpPr/>
          <p:nvPr/>
        </p:nvSpPr>
        <p:spPr>
          <a:xfrm>
            <a:off x="3179508" y="2120546"/>
            <a:ext cx="8589625" cy="103098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416D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9782D6-1CF8-CA45-A48E-0D3C63999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6852" y="5501"/>
            <a:ext cx="8519809" cy="1325563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Time</a:t>
            </a:r>
            <a:r>
              <a:rPr lang="en-US" dirty="0"/>
              <a:t> = Money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3E3CABF-5591-9246-AAB7-40CB2358BE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7950733"/>
              </p:ext>
            </p:extLst>
          </p:nvPr>
        </p:nvGraphicFramePr>
        <p:xfrm>
          <a:off x="3179508" y="2056913"/>
          <a:ext cx="8400003" cy="3429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968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754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119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9948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16253">
                  <a:extLst>
                    <a:ext uri="{9D8B030D-6E8A-4147-A177-3AD203B41FA5}">
                      <a16:colId xmlns:a16="http://schemas.microsoft.com/office/drawing/2014/main" val="3979071675"/>
                    </a:ext>
                  </a:extLst>
                </a:gridCol>
              </a:tblGrid>
              <a:tr h="1091519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Soldier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Start </a:t>
                      </a:r>
                      <a:br>
                        <a:rPr lang="en-US" sz="18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8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Age</a:t>
                      </a:r>
                    </a:p>
                    <a:p>
                      <a:pPr algn="ctr"/>
                      <a:endParaRPr lang="en-US" sz="15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en-US" sz="18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8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Monthly </a:t>
                      </a:r>
                      <a:br>
                        <a:rPr lang="en-US" sz="18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8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Investment</a:t>
                      </a:r>
                      <a:endParaRPr lang="en-US" sz="15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</a:p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Invested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1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1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Earned</a:t>
                      </a:r>
                      <a:r>
                        <a:rPr lang="en-US" sz="20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8303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18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Pressy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en-US" sz="18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68576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Mandi</a:t>
                      </a:r>
                    </a:p>
                    <a:p>
                      <a:pPr marL="0" marR="0" lvl="0" indent="0" algn="ctr" defTabSz="68576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68576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Steve</a:t>
                      </a:r>
                      <a:endParaRPr lang="en-US" sz="18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68576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en-US" sz="18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18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  <a:p>
                      <a:pPr marL="0" marR="0" lvl="0" indent="0" algn="ctr" defTabSz="68576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68576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</a:p>
                    <a:p>
                      <a:pPr marL="0" marR="0" lvl="0" indent="0" algn="ctr" defTabSz="68576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68576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</a:t>
                      </a:r>
                      <a:endParaRPr lang="en-US" sz="18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68576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sz="18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18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$200</a:t>
                      </a:r>
                    </a:p>
                    <a:p>
                      <a:pPr marL="0" marR="0" lvl="0" indent="0" algn="ctr" defTabSz="68576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68576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$200</a:t>
                      </a:r>
                    </a:p>
                    <a:p>
                      <a:pPr marL="0" marR="0" lvl="0" indent="0" algn="ctr" defTabSz="68576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68576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$200</a:t>
                      </a:r>
                      <a:endParaRPr lang="en-US" sz="18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68576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sz="18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18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$108,000</a:t>
                      </a:r>
                    </a:p>
                    <a:p>
                      <a:pPr marL="0" marR="0" lvl="0" indent="0" algn="ctr" defTabSz="68576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68576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$96,000</a:t>
                      </a:r>
                    </a:p>
                    <a:p>
                      <a:pPr marL="0" marR="0" lvl="0" indent="0" algn="ctr" defTabSz="68576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68576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$72,000</a:t>
                      </a:r>
                      <a:endParaRPr lang="en-US" sz="18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68576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sz="18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1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$1,054,908</a:t>
                      </a:r>
                    </a:p>
                    <a:p>
                      <a:pPr algn="ctr"/>
                      <a:endParaRPr lang="en-US" sz="18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68576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$698,202</a:t>
                      </a:r>
                    </a:p>
                    <a:p>
                      <a:pPr algn="ctr"/>
                      <a:endParaRPr lang="en-US" sz="18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68576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$298,072</a:t>
                      </a:r>
                    </a:p>
                    <a:p>
                      <a:pPr algn="ctr"/>
                      <a:endParaRPr lang="en-US" sz="18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8B2793A0-54B9-3845-8580-C79E6B8E579B}"/>
              </a:ext>
            </a:extLst>
          </p:cNvPr>
          <p:cNvSpPr txBox="1"/>
          <p:nvPr/>
        </p:nvSpPr>
        <p:spPr>
          <a:xfrm>
            <a:off x="3179507" y="1656803"/>
            <a:ext cx="8554708" cy="40011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 early and continue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8B99424-E3C6-4B07-BE24-934C10FB5C33}"/>
              </a:ext>
            </a:extLst>
          </p:cNvPr>
          <p:cNvSpPr txBox="1"/>
          <p:nvPr/>
        </p:nvSpPr>
        <p:spPr>
          <a:xfrm>
            <a:off x="5002106" y="5129221"/>
            <a:ext cx="5029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977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*Assuming an 8% Rate of Return to age 65</a:t>
            </a:r>
            <a:endParaRPr lang="en-US" dirty="0">
              <a:solidFill>
                <a:srgbClr val="977B3C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8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3728366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7A287B-BBC6-A645-9468-06432EB21E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5048" y="2790325"/>
            <a:ext cx="7956331" cy="1325563"/>
          </a:xfrm>
        </p:spPr>
        <p:txBody>
          <a:bodyPr>
            <a:normAutofit fontScale="90000"/>
          </a:bodyPr>
          <a:lstStyle/>
          <a:p>
            <a:pPr algn="ctr"/>
            <a:br>
              <a:rPr lang="en-US" spc="-5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spc="-4" dirty="0">
                <a:latin typeface="Arial" panose="020B0604020202020204" pitchFamily="34" charset="0"/>
                <a:cs typeface="Arial" panose="020B0604020202020204" pitchFamily="34" charset="0"/>
              </a:rPr>
              <a:t>Blended Retirement System (BRS)</a:t>
            </a:r>
            <a:br>
              <a:rPr lang="en-US" sz="4000" spc="-4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spc="-4" dirty="0">
                <a:latin typeface="Arial" panose="020B0604020202020204" pitchFamily="34" charset="0"/>
                <a:cs typeface="Arial" panose="020B0604020202020204" pitchFamily="34" charset="0"/>
              </a:rPr>
              <a:t>Overview</a:t>
            </a:r>
            <a:br>
              <a:rPr lang="en-US" kern="0" spc="-5" dirty="0">
                <a:latin typeface="Arial" panose="020B0604020202020204" pitchFamily="34" charset="0"/>
                <a:ea typeface=""/>
                <a:cs typeface="Arial" panose="020B0604020202020204" pitchFamily="34" charset="0"/>
              </a:rPr>
            </a:b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pPr/>
              <a:t>9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275421683"/>
      </p:ext>
    </p:extLst>
  </p:cSld>
  <p:clrMapOvr>
    <a:masterClrMapping/>
  </p:clrMapOvr>
</p:sld>
</file>

<file path=ppt/theme/theme1.xml><?xml version="1.0" encoding="utf-8"?>
<a:theme xmlns:a="http://schemas.openxmlformats.org/drawingml/2006/main" name="1. Master Slide ">
  <a:themeElements>
    <a:clrScheme name="USAA-EF CFS 1">
      <a:dk1>
        <a:srgbClr val="2E5597"/>
      </a:dk1>
      <a:lt1>
        <a:srgbClr val="FFFFFF"/>
      </a:lt1>
      <a:dk2>
        <a:srgbClr val="01416E"/>
      </a:dk2>
      <a:lt2>
        <a:srgbClr val="EFB40F"/>
      </a:lt2>
      <a:accent1>
        <a:srgbClr val="515151"/>
      </a:accent1>
      <a:accent2>
        <a:srgbClr val="517494"/>
      </a:accent2>
      <a:accent3>
        <a:srgbClr val="A5A5A5"/>
      </a:accent3>
      <a:accent4>
        <a:srgbClr val="FFC000"/>
      </a:accent4>
      <a:accent5>
        <a:srgbClr val="5C4932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SAA-EF CFS Template" id="{11877120-5FCD-4A48-98F7-6A0031DB2D7D}" vid="{AEF4D2BE-1049-5749-807F-411D7565EAA7}"/>
    </a:ext>
  </a:extLst>
</a:theme>
</file>

<file path=ppt/theme/theme2.xml><?xml version="1.0" encoding="utf-8"?>
<a:theme xmlns:a="http://schemas.openxmlformats.org/drawingml/2006/main" name="1_2. Title Slide Green with Sand">
  <a:themeElements>
    <a:clrScheme name="USAA-EF CFS 1">
      <a:dk1>
        <a:srgbClr val="2E5597"/>
      </a:dk1>
      <a:lt1>
        <a:srgbClr val="FFFFFF"/>
      </a:lt1>
      <a:dk2>
        <a:srgbClr val="01416E"/>
      </a:dk2>
      <a:lt2>
        <a:srgbClr val="EFB40F"/>
      </a:lt2>
      <a:accent1>
        <a:srgbClr val="515151"/>
      </a:accent1>
      <a:accent2>
        <a:srgbClr val="517494"/>
      </a:accent2>
      <a:accent3>
        <a:srgbClr val="A5A5A5"/>
      </a:accent3>
      <a:accent4>
        <a:srgbClr val="FFC000"/>
      </a:accent4>
      <a:accent5>
        <a:srgbClr val="5C4932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SAA-EF CFS Template" id="{11877120-5FCD-4A48-98F7-6A0031DB2D7D}" vid="{C05BC47E-1197-E64F-B39B-F8D85CD903EE}"/>
    </a:ext>
  </a:extLst>
</a:theme>
</file>

<file path=ppt/theme/theme3.xml><?xml version="1.0" encoding="utf-8"?>
<a:theme xmlns:a="http://schemas.openxmlformats.org/drawingml/2006/main" name="Master Content Slide Beige with Green">
  <a:themeElements>
    <a:clrScheme name="Army Green">
      <a:dk1>
        <a:srgbClr val="2E5597"/>
      </a:dk1>
      <a:lt1>
        <a:srgbClr val="FFFFFF"/>
      </a:lt1>
      <a:dk2>
        <a:srgbClr val="01416E"/>
      </a:dk2>
      <a:lt2>
        <a:srgbClr val="EFB40F"/>
      </a:lt2>
      <a:accent1>
        <a:srgbClr val="515151"/>
      </a:accent1>
      <a:accent2>
        <a:srgbClr val="517494"/>
      </a:accent2>
      <a:accent3>
        <a:srgbClr val="A5A5A5"/>
      </a:accent3>
      <a:accent4>
        <a:srgbClr val="FFC000"/>
      </a:accent4>
      <a:accent5>
        <a:srgbClr val="5C4932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SAA-EF CFS Template" id="{11877120-5FCD-4A48-98F7-6A0031DB2D7D}" vid="{6C1A6B8B-2043-F441-9FB7-87F14195F652}"/>
    </a:ext>
  </a:extLst>
</a:theme>
</file>

<file path=ppt/theme/theme4.xml><?xml version="1.0" encoding="utf-8"?>
<a:theme xmlns:a="http://schemas.openxmlformats.org/drawingml/2006/main" name="Content Slide Beige with Green and Tan">
  <a:themeElements>
    <a:clrScheme name="Army Green">
      <a:dk1>
        <a:srgbClr val="2E5597"/>
      </a:dk1>
      <a:lt1>
        <a:srgbClr val="FFFFFF"/>
      </a:lt1>
      <a:dk2>
        <a:srgbClr val="01416E"/>
      </a:dk2>
      <a:lt2>
        <a:srgbClr val="EFB40F"/>
      </a:lt2>
      <a:accent1>
        <a:srgbClr val="515151"/>
      </a:accent1>
      <a:accent2>
        <a:srgbClr val="517494"/>
      </a:accent2>
      <a:accent3>
        <a:srgbClr val="A5A5A5"/>
      </a:accent3>
      <a:accent4>
        <a:srgbClr val="FFC000"/>
      </a:accent4>
      <a:accent5>
        <a:srgbClr val="5C4932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SAA-EF CFS Template" id="{11877120-5FCD-4A48-98F7-6A0031DB2D7D}" vid="{6C1A6B8B-2043-F441-9FB7-87F14195F652}"/>
    </a:ext>
  </a:extLst>
</a:theme>
</file>

<file path=ppt/theme/theme5.xml><?xml version="1.0" encoding="utf-8"?>
<a:theme xmlns:a="http://schemas.openxmlformats.org/drawingml/2006/main" name="1_5. Master Slide ">
  <a:themeElements>
    <a:clrScheme name="Army Green">
      <a:dk1>
        <a:srgbClr val="2E5597"/>
      </a:dk1>
      <a:lt1>
        <a:srgbClr val="FFFFFF"/>
      </a:lt1>
      <a:dk2>
        <a:srgbClr val="01416E"/>
      </a:dk2>
      <a:lt2>
        <a:srgbClr val="EFB40F"/>
      </a:lt2>
      <a:accent1>
        <a:srgbClr val="515151"/>
      </a:accent1>
      <a:accent2>
        <a:srgbClr val="517494"/>
      </a:accent2>
      <a:accent3>
        <a:srgbClr val="A5A5A5"/>
      </a:accent3>
      <a:accent4>
        <a:srgbClr val="FFC000"/>
      </a:accent4>
      <a:accent5>
        <a:srgbClr val="5C4932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SAA-EF CFS Template" id="{11877120-5FCD-4A48-98F7-6A0031DB2D7D}" vid="{6C1A6B8B-2043-F441-9FB7-87F14195F652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9CCDF9DE53DCD4484AD150B9E4441FE" ma:contentTypeVersion="2" ma:contentTypeDescription="Create a new document." ma:contentTypeScope="" ma:versionID="4eea605cfc3999822e9ecce661577999">
  <xsd:schema xmlns:xsd="http://www.w3.org/2001/XMLSchema" xmlns:xs="http://www.w3.org/2001/XMLSchema" xmlns:p="http://schemas.microsoft.com/office/2006/metadata/properties" xmlns:ns2="995a3f9f-b078-4f81-9519-6bd83b3c9722" targetNamespace="http://schemas.microsoft.com/office/2006/metadata/properties" ma:root="true" ma:fieldsID="9a004d1e10c9814e5ecf8946b6afd311" ns2:_="">
    <xsd:import namespace="995a3f9f-b078-4f81-9519-6bd83b3c972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95a3f9f-b078-4f81-9519-6bd83b3c972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9470506-5B1B-4EDC-8BDE-705325A26EEB}">
  <ds:schemaRefs>
    <ds:schemaRef ds:uri="http://schemas.microsoft.com/office/2006/metadata/properties"/>
    <ds:schemaRef ds:uri="http://purl.org/dc/elements/1.1/"/>
    <ds:schemaRef ds:uri="http://schemas.openxmlformats.org/package/2006/metadata/core-properties"/>
    <ds:schemaRef ds:uri="http://purl.org/dc/terms/"/>
    <ds:schemaRef ds:uri="http://schemas.microsoft.com/office/infopath/2007/PartnerControls"/>
    <ds:schemaRef ds:uri="http://schemas.microsoft.com/office/2006/documentManagement/types"/>
    <ds:schemaRef ds:uri="995a3f9f-b078-4f81-9519-6bd83b3c9722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2F447DBA-9E12-4044-ADEB-41B90FC1123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6CA8989-0FD7-44E7-8ED0-02100A34CB0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95a3f9f-b078-4f81-9519-6bd83b3c972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1_Tema de Office</Template>
  <TotalTime>50798</TotalTime>
  <Words>813</Words>
  <Application>Microsoft Office PowerPoint</Application>
  <PresentationFormat>Widescreen</PresentationFormat>
  <Paragraphs>235</Paragraphs>
  <Slides>26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26</vt:i4>
      </vt:variant>
    </vt:vector>
  </HeadingPairs>
  <TitlesOfParts>
    <vt:vector size="37" baseType="lpstr">
      <vt:lpstr>Arial</vt:lpstr>
      <vt:lpstr>Calibri</vt:lpstr>
      <vt:lpstr>Courier New</vt:lpstr>
      <vt:lpstr>Helvetica</vt:lpstr>
      <vt:lpstr>Tipo de letra del sistema normal</vt:lpstr>
      <vt:lpstr>Wingdings</vt:lpstr>
      <vt:lpstr>1. Master Slide </vt:lpstr>
      <vt:lpstr>1_2. Title Slide Green with Sand</vt:lpstr>
      <vt:lpstr>Master Content Slide Beige with Green</vt:lpstr>
      <vt:lpstr>Content Slide Beige with Green and Tan</vt:lpstr>
      <vt:lpstr>1_5. Master Slide </vt:lpstr>
      <vt:lpstr>PowerPoint Presentation</vt:lpstr>
      <vt:lpstr>Agenda</vt:lpstr>
      <vt:lpstr>What Does Vesting Mean?</vt:lpstr>
      <vt:lpstr>What Does Vesting Mean? </vt:lpstr>
      <vt:lpstr>When Am I Vested?</vt:lpstr>
      <vt:lpstr>Why Save for Retirement?</vt:lpstr>
      <vt:lpstr> Reasons to Save </vt:lpstr>
      <vt:lpstr>Time = Money</vt:lpstr>
      <vt:lpstr> Blended Retirement System (BRS) Overview </vt:lpstr>
      <vt:lpstr>The Four Components of BRS</vt:lpstr>
      <vt:lpstr>PowerPoint Presentation</vt:lpstr>
      <vt:lpstr>What Is the Thrift Savings Plan?</vt:lpstr>
      <vt:lpstr>PowerPoint Presentation</vt:lpstr>
      <vt:lpstr>Changing TSP Elections</vt:lpstr>
      <vt:lpstr>Five Core TSP Funds</vt:lpstr>
      <vt:lpstr>Lifecycle Funds</vt:lpstr>
      <vt:lpstr>TSP Benefits and Contribution Limits</vt:lpstr>
      <vt:lpstr>Evaluate Your Retirement Goals</vt:lpstr>
      <vt:lpstr>Tax Treatment Options</vt:lpstr>
      <vt:lpstr>How to Access and Manage the TSP</vt:lpstr>
      <vt:lpstr>How to Access and Manage TSP</vt:lpstr>
      <vt:lpstr>How do I Move My TSP Money into Different Funds?</vt:lpstr>
      <vt:lpstr>Summary and Resources</vt:lpstr>
      <vt:lpstr>Summary</vt:lpstr>
      <vt:lpstr>PowerPoint Presentation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Ruben Torrez</dc:creator>
  <cp:keywords>Select Classification Level, Public</cp:keywords>
  <cp:lastModifiedBy>Christadore, Laura A CTR (USA)</cp:lastModifiedBy>
  <cp:revision>422</cp:revision>
  <dcterms:created xsi:type="dcterms:W3CDTF">2019-07-10T15:06:07Z</dcterms:created>
  <dcterms:modified xsi:type="dcterms:W3CDTF">2023-11-13T16:32:26Z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11087801</vt:lpwstr>
  </property>
  <property fmtid="{D5CDD505-2E9C-101B-9397-08002B2CF9AE}" pid="3" name="NXPowerLiteSettings">
    <vt:lpwstr>C7000400038000</vt:lpwstr>
  </property>
  <property fmtid="{D5CDD505-2E9C-101B-9397-08002B2CF9AE}" pid="4" name="NXPowerLiteVersion">
    <vt:lpwstr>S8.2.2</vt:lpwstr>
  </property>
  <property fmtid="{D5CDD505-2E9C-101B-9397-08002B2CF9AE}" pid="5" name="ContentTypeId">
    <vt:lpwstr>0x010100B9CCDF9DE53DCD4484AD150B9E4441FE</vt:lpwstr>
  </property>
  <property fmtid="{D5CDD505-2E9C-101B-9397-08002B2CF9AE}" pid="6" name="TitusGUID">
    <vt:lpwstr>4b9d6629-f7f7-463a-b87d-012981c2ca2d</vt:lpwstr>
  </property>
  <property fmtid="{D5CDD505-2E9C-101B-9397-08002B2CF9AE}" pid="7" name="PreClass">
    <vt:lpwstr>False</vt:lpwstr>
  </property>
  <property fmtid="{D5CDD505-2E9C-101B-9397-08002B2CF9AE}" pid="8" name="Classification">
    <vt:lpwstr>Public</vt:lpwstr>
  </property>
  <property fmtid="{D5CDD505-2E9C-101B-9397-08002B2CF9AE}" pid="9" name="MSIP_Label_21b8b91c-28ee-4d1f-b2ad-f390f537babc_Enabled">
    <vt:lpwstr>true</vt:lpwstr>
  </property>
  <property fmtid="{D5CDD505-2E9C-101B-9397-08002B2CF9AE}" pid="10" name="MSIP_Label_21b8b91c-28ee-4d1f-b2ad-f390f537babc_SetDate">
    <vt:lpwstr>2023-09-27T18:33:45Z</vt:lpwstr>
  </property>
  <property fmtid="{D5CDD505-2E9C-101B-9397-08002B2CF9AE}" pid="11" name="MSIP_Label_21b8b91c-28ee-4d1f-b2ad-f390f537babc_Method">
    <vt:lpwstr>Privileged</vt:lpwstr>
  </property>
  <property fmtid="{D5CDD505-2E9C-101B-9397-08002B2CF9AE}" pid="12" name="MSIP_Label_21b8b91c-28ee-4d1f-b2ad-f390f537babc_Name">
    <vt:lpwstr>Public USAA EF</vt:lpwstr>
  </property>
  <property fmtid="{D5CDD505-2E9C-101B-9397-08002B2CF9AE}" pid="13" name="MSIP_Label_21b8b91c-28ee-4d1f-b2ad-f390f537babc_SiteId">
    <vt:lpwstr>ecba9361-f186-473c-a3a8-60af39258895</vt:lpwstr>
  </property>
  <property fmtid="{D5CDD505-2E9C-101B-9397-08002B2CF9AE}" pid="14" name="MSIP_Label_21b8b91c-28ee-4d1f-b2ad-f390f537babc_ActionId">
    <vt:lpwstr>ac72a8b3-10a8-4c7b-9d33-3833d20771a3</vt:lpwstr>
  </property>
  <property fmtid="{D5CDD505-2E9C-101B-9397-08002B2CF9AE}" pid="15" name="MSIP_Label_21b8b91c-28ee-4d1f-b2ad-f390f537babc_ContentBits">
    <vt:lpwstr>0</vt:lpwstr>
  </property>
</Properties>
</file>